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767" r:id="rId4"/>
    <p:sldId id="793" r:id="rId6"/>
    <p:sldId id="407" r:id="rId7"/>
    <p:sldId id="408" r:id="rId8"/>
    <p:sldId id="409" r:id="rId9"/>
    <p:sldId id="411" r:id="rId10"/>
    <p:sldId id="745" r:id="rId11"/>
    <p:sldId id="413" r:id="rId12"/>
    <p:sldId id="415" r:id="rId13"/>
    <p:sldId id="416" r:id="rId14"/>
    <p:sldId id="417" r:id="rId15"/>
    <p:sldId id="419" r:id="rId16"/>
    <p:sldId id="420" r:id="rId17"/>
    <p:sldId id="742" r:id="rId18"/>
    <p:sldId id="743" r:id="rId19"/>
    <p:sldId id="421" r:id="rId20"/>
    <p:sldId id="776" r:id="rId21"/>
    <p:sldId id="777" r:id="rId22"/>
    <p:sldId id="769" r:id="rId23"/>
    <p:sldId id="770" r:id="rId24"/>
    <p:sldId id="771" r:id="rId25"/>
    <p:sldId id="772" r:id="rId26"/>
    <p:sldId id="773" r:id="rId27"/>
    <p:sldId id="774" r:id="rId28"/>
    <p:sldId id="782" r:id="rId29"/>
    <p:sldId id="768" r:id="rId30"/>
    <p:sldId id="781" r:id="rId31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-540" y="-96"/>
      </p:cViewPr>
      <p:guideLst>
        <p:guide orient="horz" pos="216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5" Type="http://schemas.openxmlformats.org/officeDocument/2006/relationships/commentAuthors" Target="commentAuthors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DBD7B9C8-12B4-43CB-AC92-D5E75CB9A90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912020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162424" y="4687888"/>
            <a:ext cx="6505575" cy="6651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1302327"/>
            <a:ext cx="10515600" cy="480183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56508" y="1749024"/>
            <a:ext cx="9497291" cy="442793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314825" y="2462289"/>
            <a:ext cx="7032626" cy="1772637"/>
          </a:xfrm>
        </p:spPr>
        <p:txBody>
          <a:bodyPr anchor="b"/>
          <a:lstStyle>
            <a:lvl1pPr>
              <a:defRPr sz="60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314825" y="4261915"/>
            <a:ext cx="7032626" cy="620982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472457" y="1939636"/>
            <a:ext cx="4408798" cy="423732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945002" y="1939636"/>
            <a:ext cx="4408798" cy="423732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260539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084450"/>
            <a:ext cx="5157787" cy="404202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1" y="1260539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1" y="2084450"/>
            <a:ext cx="5183188" cy="404202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21BE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wrap="square">
            <a:normAutofit/>
          </a:bodyPr>
          <a:lstStyle/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wrap="square">
            <a:normAutofit/>
          </a:bodyPr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wrap="square">
            <a:normAutofit/>
          </a:bodyPr>
          <a:lstStyle/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0" y="1656584"/>
            <a:ext cx="10627032" cy="5201416"/>
          </a:xfrm>
          <a:custGeom>
            <a:avLst/>
            <a:gdLst>
              <a:gd name="connsiteX0" fmla="*/ 1384909 w 10627032"/>
              <a:gd name="connsiteY0" fmla="*/ 0 h 5201416"/>
              <a:gd name="connsiteX1" fmla="*/ 10627032 w 10627032"/>
              <a:gd name="connsiteY1" fmla="*/ 2750712 h 5201416"/>
              <a:gd name="connsiteX2" fmla="*/ 9110391 w 10627032"/>
              <a:gd name="connsiteY2" fmla="*/ 5201416 h 5201416"/>
              <a:gd name="connsiteX3" fmla="*/ 0 w 10627032"/>
              <a:gd name="connsiteY3" fmla="*/ 5201416 h 5201416"/>
              <a:gd name="connsiteX4" fmla="*/ 0 w 10627032"/>
              <a:gd name="connsiteY4" fmla="*/ 1919631 h 5201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627032" h="5201416">
                <a:moveTo>
                  <a:pt x="1384909" y="0"/>
                </a:moveTo>
                <a:lnTo>
                  <a:pt x="10627032" y="2750712"/>
                </a:lnTo>
                <a:lnTo>
                  <a:pt x="9110391" y="5201416"/>
                </a:lnTo>
                <a:lnTo>
                  <a:pt x="0" y="5201416"/>
                </a:lnTo>
                <a:lnTo>
                  <a:pt x="0" y="1919631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30000"/>
                </a:schemeClr>
              </a:gs>
              <a:gs pos="100000">
                <a:schemeClr val="tx1">
                  <a:alpha val="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320287" y="1333756"/>
            <a:ext cx="9551427" cy="3103217"/>
          </a:xfrm>
          <a:prstGeom prst="roundRect">
            <a:avLst>
              <a:gd name="adj" fmla="val 578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rmAutofit/>
          </a:bodyPr>
          <a:lstStyle/>
          <a:p>
            <a:pPr lvl="0" algn="ctr"/>
            <a:endParaRPr lang="en-US" altLang="zh-CN" sz="11500" b="1" dirty="0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320287" y="1333755"/>
            <a:ext cx="9551428" cy="3103217"/>
          </a:xfrm>
        </p:spPr>
        <p:txBody>
          <a:bodyPr wrap="square">
            <a:normAutofit/>
          </a:bodyPr>
          <a:lstStyle>
            <a:lvl1pPr algn="ctr">
              <a:defRPr sz="115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21BE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005200" y="1479600"/>
            <a:ext cx="8182800" cy="3880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314000" y="5598000"/>
            <a:ext cx="9561600" cy="756000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64435" y="1191491"/>
            <a:ext cx="1489365" cy="4985472"/>
          </a:xfrm>
        </p:spPr>
        <p:txBody>
          <a:bodyPr vert="eaVert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191491"/>
            <a:ext cx="8721435" cy="498547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2.xml"/><Relationship Id="rId12" Type="http://schemas.openxmlformats.org/officeDocument/2006/relationships/tags" Target="../tags/tag1.xml"/><Relationship Id="rId11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161925"/>
            <a:ext cx="10515600" cy="7048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238250"/>
            <a:ext cx="10515600" cy="49387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548437"/>
            <a:ext cx="2743200" cy="296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2AB19064-D9A4-4469-B266-E6B5E6331BE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548437"/>
            <a:ext cx="4114800" cy="296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548437"/>
            <a:ext cx="2743200" cy="2968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439EFCA8-4685-4D72-9793-08BF8EB4EF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60045" indent="-360045" algn="just" defTabSz="914400" rtl="0" eaLnBrk="1" latinLnBrk="0" hangingPunct="1">
        <a:lnSpc>
          <a:spcPct val="130000"/>
        </a:lnSpc>
        <a:spcBef>
          <a:spcPts val="1200"/>
        </a:spcBef>
        <a:buFont typeface="Wingdings" panose="05000000000000000000" pitchFamily="2" charset="2"/>
        <a:buChar char="±"/>
        <a:defRPr sz="24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702945" indent="-342900" algn="just" defTabSz="914400" rtl="0" eaLnBrk="1" latinLnBrk="0" hangingPunct="1">
        <a:lnSpc>
          <a:spcPct val="120000"/>
        </a:lnSpc>
        <a:spcBef>
          <a:spcPts val="6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11430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accent1"/>
          </a:solidFill>
          <a:latin typeface="+mn-lt"/>
          <a:ea typeface="+mn-ea"/>
          <a:cs typeface="+mn-cs"/>
        </a:defRPr>
      </a:lvl3pPr>
      <a:lvl4pPr marL="16002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accent1"/>
          </a:solidFill>
          <a:latin typeface="+mn-lt"/>
          <a:ea typeface="+mn-ea"/>
          <a:cs typeface="+mn-cs"/>
        </a:defRPr>
      </a:lvl4pPr>
      <a:lvl5pPr marL="2057400" indent="-228600" algn="just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accent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8.xml"/><Relationship Id="rId1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9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tags" Target="../tags/tag42.xml"/><Relationship Id="rId2" Type="http://schemas.openxmlformats.org/officeDocument/2006/relationships/image" Target="../media/image14.png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3.xml"/><Relationship Id="rId1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44.xml"/><Relationship Id="rId1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45.xml"/><Relationship Id="rId1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tags" Target="../tags/tag51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4.xml"/><Relationship Id="rId8" Type="http://schemas.openxmlformats.org/officeDocument/2006/relationships/tags" Target="../tags/tag13.xml"/><Relationship Id="rId7" Type="http://schemas.openxmlformats.org/officeDocument/2006/relationships/tags" Target="../tags/tag12.xml"/><Relationship Id="rId6" Type="http://schemas.openxmlformats.org/officeDocument/2006/relationships/tags" Target="../tags/tag11.xml"/><Relationship Id="rId5" Type="http://schemas.openxmlformats.org/officeDocument/2006/relationships/tags" Target="../tags/tag10.xml"/><Relationship Id="rId4" Type="http://schemas.openxmlformats.org/officeDocument/2006/relationships/tags" Target="../tags/tag9.xml"/><Relationship Id="rId3" Type="http://schemas.openxmlformats.org/officeDocument/2006/relationships/tags" Target="../tags/tag8.xml"/><Relationship Id="rId25" Type="http://schemas.openxmlformats.org/officeDocument/2006/relationships/notesSlide" Target="../notesSlides/notesSlide1.xml"/><Relationship Id="rId24" Type="http://schemas.openxmlformats.org/officeDocument/2006/relationships/slideLayout" Target="../slideLayouts/slideLayout2.xml"/><Relationship Id="rId23" Type="http://schemas.openxmlformats.org/officeDocument/2006/relationships/tags" Target="../tags/tag28.xml"/><Relationship Id="rId22" Type="http://schemas.openxmlformats.org/officeDocument/2006/relationships/tags" Target="../tags/tag27.xml"/><Relationship Id="rId21" Type="http://schemas.openxmlformats.org/officeDocument/2006/relationships/tags" Target="../tags/tag26.xml"/><Relationship Id="rId20" Type="http://schemas.openxmlformats.org/officeDocument/2006/relationships/tags" Target="../tags/tag25.xml"/><Relationship Id="rId2" Type="http://schemas.openxmlformats.org/officeDocument/2006/relationships/tags" Target="../tags/tag7.xml"/><Relationship Id="rId19" Type="http://schemas.openxmlformats.org/officeDocument/2006/relationships/tags" Target="../tags/tag24.xml"/><Relationship Id="rId18" Type="http://schemas.openxmlformats.org/officeDocument/2006/relationships/tags" Target="../tags/tag23.xml"/><Relationship Id="rId17" Type="http://schemas.openxmlformats.org/officeDocument/2006/relationships/tags" Target="../tags/tag22.xml"/><Relationship Id="rId16" Type="http://schemas.openxmlformats.org/officeDocument/2006/relationships/tags" Target="../tags/tag21.xml"/><Relationship Id="rId15" Type="http://schemas.openxmlformats.org/officeDocument/2006/relationships/tags" Target="../tags/tag20.xml"/><Relationship Id="rId14" Type="http://schemas.openxmlformats.org/officeDocument/2006/relationships/tags" Target="../tags/tag19.xml"/><Relationship Id="rId13" Type="http://schemas.openxmlformats.org/officeDocument/2006/relationships/tags" Target="../tags/tag18.xml"/><Relationship Id="rId12" Type="http://schemas.openxmlformats.org/officeDocument/2006/relationships/tags" Target="../tags/tag17.xml"/><Relationship Id="rId11" Type="http://schemas.openxmlformats.org/officeDocument/2006/relationships/tags" Target="../tags/tag16.xml"/><Relationship Id="rId10" Type="http://schemas.openxmlformats.org/officeDocument/2006/relationships/tags" Target="../tags/tag15.xml"/><Relationship Id="rId1" Type="http://schemas.openxmlformats.org/officeDocument/2006/relationships/tags" Target="../tags/tag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56.xml"/><Relationship Id="rId1" Type="http://schemas.openxmlformats.org/officeDocument/2006/relationships/tags" Target="../tags/tag5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tags" Target="../tags/tag30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32.xml"/><Relationship Id="rId3" Type="http://schemas.openxmlformats.org/officeDocument/2006/relationships/image" Target="../media/image4.jpeg"/><Relationship Id="rId2" Type="http://schemas.openxmlformats.org/officeDocument/2006/relationships/tags" Target="../tags/tag3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3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4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35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tags" Target="../tags/tag37.xml"/><Relationship Id="rId3" Type="http://schemas.openxmlformats.org/officeDocument/2006/relationships/tags" Target="../tags/tag36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人文艺术</a:t>
            </a:r>
            <a:r>
              <a:rPr lang="en-US" altLang="zh-CN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——</a:t>
            </a:r>
            <a:r>
              <a:rPr lang="zh-CN" altLang="en-US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绘画</a:t>
            </a:r>
            <a:endParaRPr lang="zh-CN" altLang="en-US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听力练习</a:t>
            </a:r>
            <a:endParaRPr lang="en-US" altLang="zh-CN" dirty="0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标题 202753"/>
          <p:cNvSpPr>
            <a:spLocks noGrp="1"/>
          </p:cNvSpPr>
          <p:nvPr>
            <p:ph type="title"/>
          </p:nvPr>
        </p:nvSpPr>
        <p:spPr>
          <a:xfrm>
            <a:off x="2135188" y="4524375"/>
            <a:ext cx="1450975" cy="1209675"/>
          </a:xfrm>
        </p:spPr>
        <p:txBody>
          <a:bodyPr lIns="91440" tIns="45720" rIns="91440" bIns="45720" anchor="ctr"/>
          <a:lstStyle/>
          <a:p>
            <a:r>
              <a:rPr lang="zh-CN" altLang="en-US" dirty="0"/>
              <a:t>蒙克</a:t>
            </a:r>
            <a:endParaRPr lang="zh-CN" altLang="en-US" dirty="0"/>
          </a:p>
        </p:txBody>
      </p:sp>
      <p:pic>
        <p:nvPicPr>
          <p:cNvPr id="22530" name="文本占位符 202755" descr="喊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4222750" y="250825"/>
            <a:ext cx="4738688" cy="6130925"/>
          </a:xfrm>
        </p:spPr>
      </p:pic>
      <p:sp>
        <p:nvSpPr>
          <p:cNvPr id="22531" name="矩形 202756"/>
          <p:cNvSpPr/>
          <p:nvPr/>
        </p:nvSpPr>
        <p:spPr>
          <a:xfrm>
            <a:off x="1847850" y="5172075"/>
            <a:ext cx="2374900" cy="12096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0"/>
            <a:r>
              <a:rPr lang="en-US" altLang="zh-CN" sz="38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《</a:t>
            </a:r>
            <a:r>
              <a:rPr lang="zh-CN" altLang="en-US" sz="3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呐喊</a:t>
            </a:r>
            <a:r>
              <a:rPr lang="en-US" altLang="zh-CN" sz="38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》</a:t>
            </a:r>
            <a:endParaRPr lang="en-US" altLang="zh-CN" sz="3800" b="1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文本占位符 202755" descr="喊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5603875" y="250825"/>
            <a:ext cx="5125720" cy="6130925"/>
          </a:xfrm>
        </p:spPr>
      </p:pic>
      <p:sp>
        <p:nvSpPr>
          <p:cNvPr id="23554" name="矩形 202756"/>
          <p:cNvSpPr/>
          <p:nvPr/>
        </p:nvSpPr>
        <p:spPr>
          <a:xfrm>
            <a:off x="1847850" y="5172075"/>
            <a:ext cx="2374900" cy="12096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0"/>
            <a:endParaRPr lang="en-US" altLang="zh-CN" sz="3800" b="1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6628" name="矩形 202757"/>
          <p:cNvSpPr/>
          <p:nvPr/>
        </p:nvSpPr>
        <p:spPr>
          <a:xfrm>
            <a:off x="1460818" y="2407285"/>
            <a:ext cx="3756025" cy="7921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0"/>
            <a:r>
              <a:rPr lang="zh-CN" altLang="en-US" sz="2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表现主义Expressionism：</a:t>
            </a:r>
            <a:endParaRPr lang="zh-CN" altLang="en-US" sz="28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/>
            <a:r>
              <a:rPr lang="en-US" altLang="zh-CN" sz="2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subjective</a:t>
            </a:r>
            <a:endParaRPr lang="en-US" altLang="zh-CN" sz="28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/>
            <a:r>
              <a:rPr lang="en-US" altLang="zh-CN" sz="2800" b="1" dirty="0">
                <a:solidFill>
                  <a:srgbClr val="FF0000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distort</a:t>
            </a:r>
            <a:endParaRPr lang="en-US" altLang="zh-CN" sz="2800" b="1" dirty="0">
              <a:solidFill>
                <a:srgbClr val="FF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/>
            <a:endParaRPr lang="en-US" altLang="zh-CN" sz="28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/>
            <a:endParaRPr lang="en-US" altLang="zh-CN" sz="28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/>
            <a:endParaRPr lang="zh-CN" altLang="en-US" sz="28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3556" name="文本框 1"/>
          <p:cNvSpPr txBox="1"/>
          <p:nvPr/>
        </p:nvSpPr>
        <p:spPr>
          <a:xfrm>
            <a:off x="2279650" y="3379788"/>
            <a:ext cx="2540000" cy="230695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/>
            <a:r>
              <a:rPr lang="zh-CN" altLang="en-US" sz="2400">
                <a:latin typeface="Times New Roman" panose="02020603050405020304" pitchFamily="18" charset="0"/>
                <a:ea typeface="宋体" panose="02010600030101010101" pitchFamily="2" charset="-122"/>
              </a:rPr>
              <a:t>Expressionism is a style of art that is charged with an </a:t>
            </a:r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emotional </a:t>
            </a:r>
            <a:r>
              <a:rPr lang="zh-CN" altLang="en-US" sz="2400">
                <a:latin typeface="Times New Roman" panose="02020603050405020304" pitchFamily="18" charset="0"/>
                <a:ea typeface="宋体" panose="02010600030101010101" pitchFamily="2" charset="-122"/>
              </a:rPr>
              <a:t>or </a:t>
            </a:r>
            <a:r>
              <a:rPr lang="zh-CN" altLang="en-US" sz="240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spiritual</a:t>
            </a:r>
            <a:r>
              <a:rPr lang="zh-CN" altLang="en-US" sz="2400">
                <a:latin typeface="Times New Roman" panose="02020603050405020304" pitchFamily="18" charset="0"/>
                <a:ea typeface="宋体" panose="02010600030101010101" pitchFamily="2" charset="-122"/>
              </a:rPr>
              <a:t> </a:t>
            </a:r>
            <a:r>
              <a:rPr lang="en-US" altLang="zh-CN" sz="2400">
                <a:latin typeface="Times New Roman" panose="02020603050405020304" pitchFamily="18" charset="0"/>
                <a:ea typeface="宋体" panose="02010600030101010101" pitchFamily="2" charset="-122"/>
              </a:rPr>
              <a:t>or mental </a:t>
            </a:r>
            <a:r>
              <a:rPr lang="zh-CN" altLang="en-US" sz="2400">
                <a:latin typeface="Times New Roman" panose="02020603050405020304" pitchFamily="18" charset="0"/>
                <a:ea typeface="宋体" panose="02010600030101010101" pitchFamily="2" charset="-122"/>
              </a:rPr>
              <a:t>vision of the world. </a:t>
            </a:r>
            <a:endParaRPr lang="zh-CN" altLang="en-US" sz="24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6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图片 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4029075" y="1876743"/>
            <a:ext cx="3698875" cy="371316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8673" name="标题 1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902970" y="130175"/>
            <a:ext cx="8957310" cy="66548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>
              <a:lnSpc>
                <a:spcPct val="90000"/>
              </a:lnSpc>
            </a:pPr>
            <a:r>
              <a:rPr lang="da-DK" altLang="zh-CN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抽象主义Abstract Art</a:t>
            </a:r>
            <a:r>
              <a:rPr lang="en-US" altLang="da-DK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: simple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，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meaningful</a:t>
            </a:r>
            <a:r>
              <a:rPr lang="en-US" altLang="da-DK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  </a:t>
            </a:r>
            <a:r>
              <a:rPr lang="da-DK" altLang="zh-CN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 </a:t>
            </a:r>
            <a:endParaRPr lang="da-DK" altLang="zh-CN" sz="3200" b="1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8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5" name="图片 205827" descr="杜尚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743710" y="1033780"/>
            <a:ext cx="3401060" cy="52609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26" name="矩形 205830"/>
          <p:cNvSpPr/>
          <p:nvPr/>
        </p:nvSpPr>
        <p:spPr>
          <a:xfrm>
            <a:off x="5807075" y="101600"/>
            <a:ext cx="576263" cy="6192838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0"/>
            <a:r>
              <a:rPr lang="zh-CN" altLang="en-US" sz="3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带胡须的蒙娜丽莎</a:t>
            </a:r>
            <a:endParaRPr lang="en-US" altLang="zh-CN" sz="3800" b="1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858000" y="1019175"/>
            <a:ext cx="3605213" cy="5454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6628" name="标题 205829"/>
          <p:cNvSpPr>
            <a:spLocks noGrp="1"/>
          </p:cNvSpPr>
          <p:nvPr>
            <p:ph type="title"/>
          </p:nvPr>
        </p:nvSpPr>
        <p:spPr>
          <a:xfrm>
            <a:off x="5583238" y="5794375"/>
            <a:ext cx="1450975" cy="1209675"/>
          </a:xfrm>
        </p:spPr>
        <p:txBody>
          <a:bodyPr lIns="91440" tIns="45720" rIns="91440" bIns="45720" anchor="ctr"/>
          <a:lstStyle/>
          <a:p>
            <a:r>
              <a:rPr lang="zh-CN" altLang="en-US" dirty="0"/>
              <a:t>杜桑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49" name="图片 205827" descr="杜尚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5395913" y="233363"/>
            <a:ext cx="4038600" cy="62484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7650" name="矩形 205830"/>
          <p:cNvSpPr/>
          <p:nvPr/>
        </p:nvSpPr>
        <p:spPr>
          <a:xfrm>
            <a:off x="9531350" y="466725"/>
            <a:ext cx="576263" cy="6192838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0"/>
            <a:r>
              <a:rPr lang="zh-CN" altLang="en-US" sz="3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带胡须的蒙娜丽莎</a:t>
            </a:r>
            <a:endParaRPr lang="en-US" altLang="zh-CN" sz="3800" b="1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0724" name="矩形 205831"/>
          <p:cNvSpPr/>
          <p:nvPr/>
        </p:nvSpPr>
        <p:spPr>
          <a:xfrm>
            <a:off x="1322705" y="2960053"/>
            <a:ext cx="3024188" cy="93662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 indent="0"/>
            <a:r>
              <a:rPr lang="zh-CN" altLang="en-US" sz="2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达达主义Dada</a:t>
            </a:r>
            <a:r>
              <a:rPr lang="en-US" altLang="zh-CN" sz="2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:</a:t>
            </a:r>
            <a:endParaRPr lang="en-US" altLang="zh-CN" sz="28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/>
            <a:r>
              <a:rPr lang="en-US" altLang="zh-CN" sz="2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anti art; unconventional </a:t>
            </a:r>
            <a:endParaRPr lang="en-US" altLang="zh-CN" sz="28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/>
            <a:endParaRPr lang="zh-CN" altLang="en-US" sz="28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03780" name="内容占位符 203779" descr="搭理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576763" y="1212850"/>
            <a:ext cx="4918075" cy="3602038"/>
          </a:xfrm>
        </p:spPr>
      </p:pic>
      <p:sp>
        <p:nvSpPr>
          <p:cNvPr id="63490" name="标题 203780"/>
          <p:cNvSpPr>
            <a:spLocks noGrp="1"/>
          </p:cNvSpPr>
          <p:nvPr>
            <p:ph type="title"/>
          </p:nvPr>
        </p:nvSpPr>
        <p:spPr>
          <a:xfrm>
            <a:off x="1636713" y="1211263"/>
            <a:ext cx="3960812" cy="993775"/>
          </a:xfrm>
        </p:spPr>
        <p:txBody>
          <a:bodyPr lIns="91440" tIns="45720" rIns="91440" bIns="45720" anchor="ctr"/>
          <a:p>
            <a:r>
              <a:rPr lang="zh-CN" altLang="en-US" sz="2800" dirty="0"/>
              <a:t>超现实主义</a:t>
            </a:r>
            <a:endParaRPr lang="zh-CN" altLang="en-US" sz="2800" dirty="0"/>
          </a:p>
        </p:txBody>
      </p:sp>
      <p:sp>
        <p:nvSpPr>
          <p:cNvPr id="63491" name="矩形 203782"/>
          <p:cNvSpPr/>
          <p:nvPr/>
        </p:nvSpPr>
        <p:spPr>
          <a:xfrm>
            <a:off x="5174298" y="5241925"/>
            <a:ext cx="3960812" cy="9937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 indent="0">
              <a:buClrTx/>
            </a:pPr>
            <a:r>
              <a:rPr lang="en-US" altLang="zh-CN" sz="38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《</a:t>
            </a:r>
            <a:r>
              <a:rPr lang="zh-CN" altLang="en-US" sz="3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记忆的持续性</a:t>
            </a:r>
            <a:r>
              <a:rPr lang="en-US" altLang="zh-CN" sz="3800" b="1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》</a:t>
            </a:r>
            <a:endParaRPr lang="en-US" altLang="zh-CN" sz="3800" b="1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3492" name="矩形 203783"/>
          <p:cNvSpPr/>
          <p:nvPr/>
        </p:nvSpPr>
        <p:spPr>
          <a:xfrm>
            <a:off x="9495155" y="5254308"/>
            <a:ext cx="1512888" cy="981075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 indent="0">
              <a:buClrTx/>
            </a:pPr>
            <a:r>
              <a:rPr lang="zh-CN" altLang="en-US" sz="38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达利</a:t>
            </a:r>
            <a:endParaRPr lang="zh-CN" altLang="en-US" sz="38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63493" name="文本框 1"/>
          <p:cNvSpPr txBox="1"/>
          <p:nvPr/>
        </p:nvSpPr>
        <p:spPr>
          <a:xfrm>
            <a:off x="939165" y="1495425"/>
            <a:ext cx="3260725" cy="341058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p>
            <a:pPr lvl="0" indent="0">
              <a:lnSpc>
                <a:spcPct val="130000"/>
              </a:lnSpc>
            </a:pPr>
            <a:r>
              <a:rPr lang="zh-CN" altLang="en-US" sz="1600" dirty="0">
                <a:latin typeface="Arial" panose="020B0604020202020204" pitchFamily="34" charset="0"/>
                <a:ea typeface="微软雅黑" panose="020B0503020204020204" charset="-122"/>
              </a:rPr>
              <a:t>主要特征：是以所谓“超现实”、“超理智”的梦境、幻觉等作为艺术创作的源泉，认为只有这种超越现实的“无意识”（subconscious mind and dreams）世界才能摆脱一切束缚，最真实地显示客观事实的真面目。</a:t>
            </a:r>
            <a:endParaRPr lang="zh-CN" altLang="en-US" sz="1600" dirty="0">
              <a:latin typeface="Arial" panose="020B0604020202020204" pitchFamily="34" charset="0"/>
              <a:ea typeface="微软雅黑" panose="020B0503020204020204" charset="-122"/>
            </a:endParaRPr>
          </a:p>
          <a:p>
            <a:pPr lvl="0" indent="0">
              <a:lnSpc>
                <a:spcPct val="130000"/>
              </a:lnSpc>
            </a:pPr>
            <a:endParaRPr lang="zh-CN" altLang="en-US" dirty="0">
              <a:latin typeface="Arial" panose="020B0604020202020204" pitchFamily="34" charset="0"/>
              <a:ea typeface="微软雅黑" panose="020B0503020204020204" charset="-122"/>
            </a:endParaRPr>
          </a:p>
          <a:p>
            <a:pPr lvl="0" indent="0">
              <a:lnSpc>
                <a:spcPct val="130000"/>
              </a:lnSpc>
            </a:pPr>
            <a:endParaRPr lang="zh-CN" altLang="en-US" sz="2000" dirty="0">
              <a:latin typeface="Arial" panose="020B0604020202020204" pitchFamily="34" charset="0"/>
              <a:ea typeface="微软雅黑" panose="020B0503020204020204" charset="-122"/>
            </a:endParaRPr>
          </a:p>
          <a:p>
            <a:pPr lvl="0" indent="0">
              <a:lnSpc>
                <a:spcPct val="130000"/>
              </a:lnSpc>
            </a:pPr>
            <a:r>
              <a:rPr lang="en-US" altLang="zh-CN" sz="1600" dirty="0">
                <a:latin typeface="Arial" panose="020B0604020202020204" pitchFamily="34" charset="0"/>
                <a:ea typeface="微软雅黑" panose="020B0503020204020204" charset="-122"/>
              </a:rPr>
              <a:t>Stream of consciousness novel</a:t>
            </a:r>
            <a:endParaRPr lang="en-US" altLang="zh-CN" sz="1600" dirty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  <p:sp>
        <p:nvSpPr>
          <p:cNvPr id="2" name="标题 203780"/>
          <p:cNvSpPr>
            <a:spLocks noGrp="1"/>
          </p:cNvSpPr>
          <p:nvPr/>
        </p:nvSpPr>
        <p:spPr>
          <a:xfrm>
            <a:off x="548005" y="130810"/>
            <a:ext cx="11776075" cy="993775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 baseline="0">
                <a:solidFill>
                  <a:schemeClr val="accent1"/>
                </a:solidFill>
                <a:effectLst/>
                <a:latin typeface="微软雅黑" panose="020B0503020204020204" charset="-122"/>
                <a:ea typeface="+mn-ea"/>
                <a:cs typeface="微软雅黑" panose="020B0503020204020204" charset="-122"/>
              </a:defRPr>
            </a:lvl1pPr>
          </a:lstStyle>
          <a:p>
            <a:r>
              <a:rPr lang="zh-CN" altLang="en-US" sz="2800" dirty="0">
                <a:solidFill>
                  <a:schemeClr val="bg1"/>
                </a:solidFill>
              </a:rPr>
              <a:t>超现实 </a:t>
            </a:r>
            <a:r>
              <a:rPr lang="en-US" altLang="zh-CN" sz="2800" dirty="0">
                <a:solidFill>
                  <a:schemeClr val="bg1"/>
                </a:solidFill>
              </a:rPr>
              <a:t>Surrealism  subconscious mind; dream; Super Realism</a:t>
            </a:r>
            <a:endParaRPr lang="en-US" altLang="zh-CN" sz="2800" dirty="0">
              <a:solidFill>
                <a:schemeClr val="bg1"/>
              </a:solidFill>
            </a:endParaRPr>
          </a:p>
        </p:txBody>
      </p:sp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37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37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37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3780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Conceptual art  concept vs visual objects</a:t>
            </a:r>
            <a:endParaRPr lang="en-US" altLang="zh-CN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73045" y="1469390"/>
            <a:ext cx="6399530" cy="44164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图片 1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3805238" y="1397635"/>
            <a:ext cx="5000625" cy="49752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3793" name="标题 1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744980" y="83185"/>
            <a:ext cx="8418830" cy="66548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>
              <a:lnSpc>
                <a:spcPct val="90000"/>
              </a:lnSpc>
            </a:pPr>
            <a:r>
              <a:rPr lang="da-DK" altLang="zh-CN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Pop Art 波普文化</a:t>
            </a:r>
            <a:r>
              <a:rPr lang="zh-CN" altLang="da-DK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：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popular,  young</a:t>
            </a:r>
            <a:r>
              <a:rPr lang="zh-CN" altLang="en-US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，</a:t>
            </a:r>
            <a:r>
              <a:rPr lang="en-US" altLang="zh-CN" sz="3200" b="1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copy</a:t>
            </a:r>
            <a:endParaRPr lang="en-US" altLang="zh-CN" sz="3200" b="1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</p:spTree>
    <p:custDataLst>
      <p:tags r:id="rId3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3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79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dirty="0">
                <a:latin typeface="+mj-lt"/>
                <a:ea typeface="+mj-ea"/>
              </a:rPr>
              <a:t>音乐类</a:t>
            </a:r>
            <a:endParaRPr lang="zh-CN" altLang="en-US" dirty="0">
              <a:latin typeface="+mj-lt"/>
              <a:ea typeface="+mj-ea"/>
            </a:endParaRPr>
          </a:p>
        </p:txBody>
      </p:sp>
      <p:sp>
        <p:nvSpPr>
          <p:cNvPr id="6" name="副标题 5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dirty="0">
                <a:latin typeface="+mn-lt"/>
                <a:ea typeface="+mn-ea"/>
              </a:rPr>
              <a:t>LOREM IPSUM DOLOR</a:t>
            </a:r>
            <a:endParaRPr lang="en-US" altLang="zh-CN" dirty="0">
              <a:latin typeface="+mn-lt"/>
              <a:ea typeface="+mn-ea"/>
            </a:endParaRPr>
          </a:p>
        </p:txBody>
      </p:sp>
    </p:spTree>
    <p:custDataLst>
      <p:tags r:id="rId3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托福音乐题材</a:t>
            </a:r>
            <a:endParaRPr lang="zh-CN" altLang="en-US"/>
          </a:p>
        </p:txBody>
      </p:sp>
      <p:sp>
        <p:nvSpPr>
          <p:cNvPr id="20" name="任意多边形 19"/>
          <p:cNvSpPr/>
          <p:nvPr>
            <p:custDataLst>
              <p:tags r:id="rId1"/>
            </p:custDataLst>
          </p:nvPr>
        </p:nvSpPr>
        <p:spPr>
          <a:xfrm>
            <a:off x="2641703" y="1772420"/>
            <a:ext cx="3000071" cy="2105232"/>
          </a:xfrm>
          <a:custGeom>
            <a:avLst/>
            <a:gdLst>
              <a:gd name="connsiteX0" fmla="*/ 0 w 2870827"/>
              <a:gd name="connsiteY0" fmla="*/ 0 h 2014538"/>
              <a:gd name="connsiteX1" fmla="*/ 1906427 w 2870827"/>
              <a:gd name="connsiteY1" fmla="*/ 0 h 2014538"/>
              <a:gd name="connsiteX2" fmla="*/ 2870827 w 2870827"/>
              <a:gd name="connsiteY2" fmla="*/ 964400 h 2014538"/>
              <a:gd name="connsiteX3" fmla="*/ 2870827 w 2870827"/>
              <a:gd name="connsiteY3" fmla="*/ 2014538 h 2014538"/>
              <a:gd name="connsiteX4" fmla="*/ 964400 w 2870827"/>
              <a:gd name="connsiteY4" fmla="*/ 2014538 h 2014538"/>
              <a:gd name="connsiteX5" fmla="*/ 0 w 2870827"/>
              <a:gd name="connsiteY5" fmla="*/ 1050138 h 201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70827" h="2014538">
                <a:moveTo>
                  <a:pt x="0" y="0"/>
                </a:moveTo>
                <a:lnTo>
                  <a:pt x="1906427" y="0"/>
                </a:lnTo>
                <a:cubicBezTo>
                  <a:pt x="2439050" y="0"/>
                  <a:pt x="2870827" y="431777"/>
                  <a:pt x="2870827" y="964400"/>
                </a:cubicBezTo>
                <a:lnTo>
                  <a:pt x="2870827" y="2014538"/>
                </a:lnTo>
                <a:lnTo>
                  <a:pt x="964400" y="2014538"/>
                </a:lnTo>
                <a:cubicBezTo>
                  <a:pt x="431777" y="2014538"/>
                  <a:pt x="0" y="1582761"/>
                  <a:pt x="0" y="1050138"/>
                </a:cubicBezTo>
                <a:close/>
              </a:path>
            </a:pathLst>
          </a:custGeom>
          <a:solidFill>
            <a:srgbClr val="01C8DD"/>
          </a:solidFill>
        </p:spPr>
        <p:txBody>
          <a:bodyPr rot="0" spcFirstLastPara="0" vertOverflow="overflow" horzOverflow="overflow" vert="horz" wrap="square" lIns="144000" tIns="45720" rIns="144000" bIns="45720" numCol="1" spcCol="0" rtlCol="0" fromWordArt="0" anchor="ctr" anchorCtr="0" forceAA="0" compatLnSpc="1">
            <a:normAutofit/>
          </a:bodyPr>
          <a:p>
            <a:pPr algn="just">
              <a:lnSpc>
                <a:spcPct val="130000"/>
              </a:lnSpc>
            </a:pPr>
            <a:r>
              <a:rPr lang="zh-CN" altLang="en-US" sz="3200" b="1" dirty="0" err="1">
                <a:solidFill>
                  <a:srgbClr val="FFFFFF"/>
                </a:solidFill>
              </a:rPr>
              <a:t>音乐时期</a:t>
            </a:r>
            <a:endParaRPr lang="zh-CN" altLang="en-US" sz="3200" b="1" dirty="0" err="1">
              <a:solidFill>
                <a:srgbClr val="FFFFFF"/>
              </a:solidFill>
            </a:endParaRPr>
          </a:p>
        </p:txBody>
      </p:sp>
      <p:sp>
        <p:nvSpPr>
          <p:cNvPr id="24" name="任意多边形 23"/>
          <p:cNvSpPr/>
          <p:nvPr>
            <p:custDataLst>
              <p:tags r:id="rId2"/>
            </p:custDataLst>
          </p:nvPr>
        </p:nvSpPr>
        <p:spPr>
          <a:xfrm>
            <a:off x="6586346" y="1772420"/>
            <a:ext cx="3000071" cy="2105232"/>
          </a:xfrm>
          <a:custGeom>
            <a:avLst/>
            <a:gdLst>
              <a:gd name="connsiteX0" fmla="*/ 0 w 2870827"/>
              <a:gd name="connsiteY0" fmla="*/ 0 h 2014538"/>
              <a:gd name="connsiteX1" fmla="*/ 1906427 w 2870827"/>
              <a:gd name="connsiteY1" fmla="*/ 0 h 2014538"/>
              <a:gd name="connsiteX2" fmla="*/ 2870827 w 2870827"/>
              <a:gd name="connsiteY2" fmla="*/ 964400 h 2014538"/>
              <a:gd name="connsiteX3" fmla="*/ 2870827 w 2870827"/>
              <a:gd name="connsiteY3" fmla="*/ 2014538 h 2014538"/>
              <a:gd name="connsiteX4" fmla="*/ 964400 w 2870827"/>
              <a:gd name="connsiteY4" fmla="*/ 2014538 h 2014538"/>
              <a:gd name="connsiteX5" fmla="*/ 0 w 2870827"/>
              <a:gd name="connsiteY5" fmla="*/ 1050138 h 201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70827" h="2014538">
                <a:moveTo>
                  <a:pt x="0" y="0"/>
                </a:moveTo>
                <a:lnTo>
                  <a:pt x="1906427" y="0"/>
                </a:lnTo>
                <a:cubicBezTo>
                  <a:pt x="2439050" y="0"/>
                  <a:pt x="2870827" y="431777"/>
                  <a:pt x="2870827" y="964400"/>
                </a:cubicBezTo>
                <a:lnTo>
                  <a:pt x="2870827" y="2014538"/>
                </a:lnTo>
                <a:lnTo>
                  <a:pt x="964400" y="2014538"/>
                </a:lnTo>
                <a:cubicBezTo>
                  <a:pt x="431777" y="2014538"/>
                  <a:pt x="0" y="1582761"/>
                  <a:pt x="0" y="1050138"/>
                </a:cubicBezTo>
                <a:close/>
              </a:path>
            </a:pathLst>
          </a:custGeom>
          <a:solidFill>
            <a:srgbClr val="77C7A3"/>
          </a:solidFill>
        </p:spPr>
        <p:txBody>
          <a:bodyPr rot="0" spcFirstLastPara="0" vertOverflow="overflow" horzOverflow="overflow" vert="horz" wrap="square" lIns="144000" tIns="45720" rIns="144000" bIns="45720" numCol="1" spcCol="0" rtlCol="0" fromWordArt="0" anchor="ctr" anchorCtr="0" forceAA="0" compatLnSpc="1">
            <a:normAutofit/>
          </a:bodyPr>
          <a:p>
            <a:pPr algn="just">
              <a:lnSpc>
                <a:spcPct val="130000"/>
              </a:lnSpc>
            </a:pPr>
            <a:r>
              <a:rPr lang="zh-CN" altLang="en-US" sz="3200" b="1" dirty="0" err="1">
                <a:solidFill>
                  <a:srgbClr val="FFFFFF"/>
                </a:solidFill>
              </a:rPr>
              <a:t>乐器历史</a:t>
            </a:r>
            <a:endParaRPr lang="zh-CN" altLang="en-US" sz="3200" b="1" dirty="0" err="1">
              <a:solidFill>
                <a:srgbClr val="FFFFFF"/>
              </a:solidFill>
            </a:endParaRPr>
          </a:p>
        </p:txBody>
      </p:sp>
      <p:sp>
        <p:nvSpPr>
          <p:cNvPr id="28" name="任意多边形 27"/>
          <p:cNvSpPr/>
          <p:nvPr>
            <p:custDataLst>
              <p:tags r:id="rId3"/>
            </p:custDataLst>
          </p:nvPr>
        </p:nvSpPr>
        <p:spPr>
          <a:xfrm>
            <a:off x="4614023" y="4224702"/>
            <a:ext cx="3000071" cy="2105232"/>
          </a:xfrm>
          <a:custGeom>
            <a:avLst/>
            <a:gdLst>
              <a:gd name="connsiteX0" fmla="*/ 0 w 2870827"/>
              <a:gd name="connsiteY0" fmla="*/ 0 h 2014538"/>
              <a:gd name="connsiteX1" fmla="*/ 1906427 w 2870827"/>
              <a:gd name="connsiteY1" fmla="*/ 0 h 2014538"/>
              <a:gd name="connsiteX2" fmla="*/ 2870827 w 2870827"/>
              <a:gd name="connsiteY2" fmla="*/ 964400 h 2014538"/>
              <a:gd name="connsiteX3" fmla="*/ 2870827 w 2870827"/>
              <a:gd name="connsiteY3" fmla="*/ 2014538 h 2014538"/>
              <a:gd name="connsiteX4" fmla="*/ 964400 w 2870827"/>
              <a:gd name="connsiteY4" fmla="*/ 2014538 h 2014538"/>
              <a:gd name="connsiteX5" fmla="*/ 0 w 2870827"/>
              <a:gd name="connsiteY5" fmla="*/ 1050138 h 2014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70827" h="2014538">
                <a:moveTo>
                  <a:pt x="0" y="0"/>
                </a:moveTo>
                <a:lnTo>
                  <a:pt x="1906427" y="0"/>
                </a:lnTo>
                <a:cubicBezTo>
                  <a:pt x="2439050" y="0"/>
                  <a:pt x="2870827" y="431777"/>
                  <a:pt x="2870827" y="964400"/>
                </a:cubicBezTo>
                <a:lnTo>
                  <a:pt x="2870827" y="2014538"/>
                </a:lnTo>
                <a:lnTo>
                  <a:pt x="964400" y="2014538"/>
                </a:lnTo>
                <a:cubicBezTo>
                  <a:pt x="431777" y="2014538"/>
                  <a:pt x="0" y="1582761"/>
                  <a:pt x="0" y="1050138"/>
                </a:cubicBezTo>
                <a:close/>
              </a:path>
            </a:pathLst>
          </a:custGeom>
          <a:solidFill>
            <a:srgbClr val="28C29A"/>
          </a:solidFill>
        </p:spPr>
        <p:txBody>
          <a:bodyPr rot="0" spcFirstLastPara="0" vertOverflow="overflow" horzOverflow="overflow" vert="horz" wrap="square" lIns="144000" tIns="45720" rIns="144000" bIns="45720" numCol="1" spcCol="0" rtlCol="0" fromWordArt="0" anchor="ctr" anchorCtr="0" forceAA="0" compatLnSpc="1">
            <a:normAutofit/>
          </a:bodyPr>
          <a:p>
            <a:pPr algn="just">
              <a:lnSpc>
                <a:spcPct val="130000"/>
              </a:lnSpc>
            </a:pPr>
            <a:r>
              <a:rPr lang="zh-CN" altLang="en-US" sz="3200" b="1" dirty="0" err="1">
                <a:solidFill>
                  <a:srgbClr val="FFFFFF"/>
                </a:solidFill>
              </a:rPr>
              <a:t>音乐人物</a:t>
            </a:r>
            <a:endParaRPr lang="zh-CN" altLang="en-US" sz="3200" b="1" dirty="0" err="1">
              <a:solidFill>
                <a:srgbClr val="FFFFFF"/>
              </a:solidFill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b="1"/>
              <a:t>颜料和笔触的使用对画作质地的影响</a:t>
            </a:r>
            <a:endParaRPr lang="zh-CN" altLang="en-US" b="1"/>
          </a:p>
        </p:txBody>
      </p:sp>
      <p:cxnSp>
        <p:nvCxnSpPr>
          <p:cNvPr id="4" name="直接连接符 3"/>
          <p:cNvCxnSpPr/>
          <p:nvPr>
            <p:custDataLst>
              <p:tags r:id="rId1"/>
            </p:custDataLst>
          </p:nvPr>
        </p:nvCxnSpPr>
        <p:spPr>
          <a:xfrm>
            <a:off x="3224737" y="1261359"/>
            <a:ext cx="0" cy="5219201"/>
          </a:xfrm>
          <a:prstGeom prst="line">
            <a:avLst/>
          </a:prstGeom>
          <a:ln w="12700">
            <a:solidFill>
              <a:srgbClr val="E95D7B"/>
            </a:solidFill>
            <a:prstDash val="sysDot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  <p:cxnSp>
        <p:nvCxnSpPr>
          <p:cNvPr id="6" name="直接连接符 5"/>
          <p:cNvCxnSpPr/>
          <p:nvPr>
            <p:custDataLst>
              <p:tags r:id="rId2"/>
            </p:custDataLst>
          </p:nvPr>
        </p:nvCxnSpPr>
        <p:spPr>
          <a:xfrm>
            <a:off x="3224738" y="1745461"/>
            <a:ext cx="865798" cy="0"/>
          </a:xfrm>
          <a:prstGeom prst="line">
            <a:avLst/>
          </a:prstGeom>
          <a:ln>
            <a:headEnd type="oval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3816216" y="1587196"/>
            <a:ext cx="2076055" cy="316529"/>
          </a:xfrm>
          <a:prstGeom prst="rect">
            <a:avLst/>
          </a:prstGeom>
          <a:solidFill>
            <a:srgbClr val="DEAB81"/>
          </a:solidFill>
          <a:ln w="3175">
            <a:solidFill>
              <a:srgbClr val="DEAB81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 fontScale="72500"/>
          </a:bodyPr>
          <a:p>
            <a:r>
              <a:rPr lang="en-US" altLang="zh-CN" b="1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massive; </a:t>
            </a:r>
            <a:endParaRPr lang="en-US" altLang="zh-CN" b="1">
              <a:solidFill>
                <a:srgbClr val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3816216" y="1903724"/>
            <a:ext cx="2076055" cy="903038"/>
          </a:xfrm>
          <a:prstGeom prst="rect">
            <a:avLst/>
          </a:prstGeom>
          <a:solidFill>
            <a:srgbClr val="FEFFFF"/>
          </a:solidFill>
          <a:ln w="3175">
            <a:solidFill>
              <a:srgbClr val="DEAB81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/>
          </a:bodyPr>
          <a:p>
            <a:r>
              <a:rPr lang="en-US" altLang="zh-CN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thick</a:t>
            </a:r>
            <a:endParaRPr lang="en-US" altLang="zh-CN" b="1" dirty="0">
              <a:solidFill>
                <a:srgbClr val="4D4D4D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12" name="直接连接符 11"/>
          <p:cNvCxnSpPr/>
          <p:nvPr>
            <p:custDataLst>
              <p:tags r:id="rId5"/>
            </p:custDataLst>
          </p:nvPr>
        </p:nvCxnSpPr>
        <p:spPr>
          <a:xfrm>
            <a:off x="2358940" y="3432522"/>
            <a:ext cx="865798" cy="0"/>
          </a:xfrm>
          <a:prstGeom prst="line">
            <a:avLst/>
          </a:prstGeom>
          <a:ln>
            <a:solidFill>
              <a:srgbClr val="869ACD"/>
            </a:solidFill>
            <a:headEnd type="none"/>
            <a:tailEnd type="oval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  <p:sp>
        <p:nvSpPr>
          <p:cNvPr id="13" name="矩形 12"/>
          <p:cNvSpPr/>
          <p:nvPr>
            <p:custDataLst>
              <p:tags r:id="rId6"/>
            </p:custDataLst>
          </p:nvPr>
        </p:nvSpPr>
        <p:spPr>
          <a:xfrm>
            <a:off x="273578" y="3274258"/>
            <a:ext cx="2076055" cy="316529"/>
          </a:xfrm>
          <a:prstGeom prst="rect">
            <a:avLst/>
          </a:prstGeom>
          <a:solidFill>
            <a:srgbClr val="869ACD"/>
          </a:solidFill>
          <a:ln w="3175">
            <a:solidFill>
              <a:srgbClr val="869ACD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 fontScale="72500"/>
          </a:bodyPr>
          <a:p>
            <a:r>
              <a:rPr lang="en-US" altLang="zh-CN" b="1">
                <a:solidFill>
                  <a:srgbClr val="FFFFFF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  <a:sym typeface="Arial" panose="020B0604020202020204" pitchFamily="34" charset="0"/>
              </a:rPr>
              <a:t>paint;</a:t>
            </a:r>
            <a:endParaRPr lang="en-US" altLang="zh-CN" b="1">
              <a:solidFill>
                <a:srgbClr val="FFFFFF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4" name="矩形 13"/>
          <p:cNvSpPr/>
          <p:nvPr>
            <p:custDataLst>
              <p:tags r:id="rId7"/>
            </p:custDataLst>
          </p:nvPr>
        </p:nvSpPr>
        <p:spPr>
          <a:xfrm>
            <a:off x="273578" y="3590787"/>
            <a:ext cx="2076055" cy="903038"/>
          </a:xfrm>
          <a:prstGeom prst="rect">
            <a:avLst/>
          </a:prstGeom>
          <a:solidFill>
            <a:srgbClr val="FEFFFF"/>
          </a:solidFill>
          <a:ln w="3175">
            <a:solidFill>
              <a:srgbClr val="869ACD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/>
          </a:bodyPr>
          <a:p>
            <a:r>
              <a:rPr lang="en-US" altLang="zh-CN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pigment</a:t>
            </a:r>
            <a:endParaRPr lang="en-US" altLang="zh-CN" b="1" dirty="0">
              <a:solidFill>
                <a:srgbClr val="4D4D4D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>
            <p:custDataLst>
              <p:tags r:id="rId8"/>
            </p:custDataLst>
          </p:nvPr>
        </p:nvSpPr>
        <p:spPr>
          <a:xfrm>
            <a:off x="2358940" y="3026417"/>
            <a:ext cx="856490" cy="406105"/>
          </a:xfrm>
          <a:prstGeom prst="rect">
            <a:avLst/>
          </a:prstGeom>
          <a:noFill/>
        </p:spPr>
        <p:txBody>
          <a:bodyPr wrap="square" rtlCol="0">
            <a:normAutofit/>
          </a:bodyPr>
          <a:p>
            <a:endParaRPr lang="zh-CN" altLang="en-US" b="1" dirty="0"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20" name="直接连接符 19"/>
          <p:cNvCxnSpPr/>
          <p:nvPr>
            <p:custDataLst>
              <p:tags r:id="rId9"/>
            </p:custDataLst>
          </p:nvPr>
        </p:nvCxnSpPr>
        <p:spPr>
          <a:xfrm>
            <a:off x="3224738" y="5121349"/>
            <a:ext cx="865798" cy="0"/>
          </a:xfrm>
          <a:prstGeom prst="line">
            <a:avLst/>
          </a:prstGeom>
          <a:ln>
            <a:headEnd type="oval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  <p:sp>
        <p:nvSpPr>
          <p:cNvPr id="21" name="矩形 20"/>
          <p:cNvSpPr/>
          <p:nvPr>
            <p:custDataLst>
              <p:tags r:id="rId10"/>
            </p:custDataLst>
          </p:nvPr>
        </p:nvSpPr>
        <p:spPr>
          <a:xfrm>
            <a:off x="3816216" y="4963084"/>
            <a:ext cx="2076055" cy="316529"/>
          </a:xfrm>
          <a:prstGeom prst="rect">
            <a:avLst/>
          </a:prstGeom>
          <a:solidFill>
            <a:srgbClr val="DEAB81"/>
          </a:solidFill>
          <a:ln w="3175">
            <a:solidFill>
              <a:srgbClr val="DEAB81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 fontScale="72500"/>
          </a:bodyPr>
          <a:p>
            <a:r>
              <a:rPr lang="en-US" altLang="zh-CN" b="1" dirty="0">
                <a:solidFill>
                  <a:srgbClr val="FFFFFF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Arial" panose="020B0604020202020204" pitchFamily="34" charset="0"/>
              </a:rPr>
              <a:t>small</a:t>
            </a:r>
            <a:endParaRPr lang="en-US" altLang="zh-CN" b="1" dirty="0">
              <a:solidFill>
                <a:srgbClr val="FFFFFF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2" name="矩形 21"/>
          <p:cNvSpPr/>
          <p:nvPr>
            <p:custDataLst>
              <p:tags r:id="rId11"/>
            </p:custDataLst>
          </p:nvPr>
        </p:nvSpPr>
        <p:spPr>
          <a:xfrm>
            <a:off x="3816216" y="5279612"/>
            <a:ext cx="2076055" cy="903038"/>
          </a:xfrm>
          <a:prstGeom prst="rect">
            <a:avLst/>
          </a:prstGeom>
          <a:solidFill>
            <a:srgbClr val="FEFFFF"/>
          </a:solidFill>
          <a:ln w="3175">
            <a:solidFill>
              <a:srgbClr val="DEAB81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/>
          </a:bodyPr>
          <a:p>
            <a:r>
              <a:rPr lang="en-US" altLang="zh-CN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thin</a:t>
            </a:r>
            <a:endParaRPr lang="en-US" altLang="zh-CN" b="1" dirty="0">
              <a:solidFill>
                <a:srgbClr val="4D4D4D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0" name="矩形 29"/>
          <p:cNvSpPr/>
          <p:nvPr>
            <p:custDataLst>
              <p:tags r:id="rId12"/>
            </p:custDataLst>
          </p:nvPr>
        </p:nvSpPr>
        <p:spPr>
          <a:xfrm>
            <a:off x="6640696" y="1903724"/>
            <a:ext cx="2076055" cy="903038"/>
          </a:xfrm>
          <a:prstGeom prst="rect">
            <a:avLst/>
          </a:prstGeom>
          <a:solidFill>
            <a:srgbClr val="FEFFFF"/>
          </a:solidFill>
          <a:ln w="3175">
            <a:solidFill>
              <a:srgbClr val="DEAB81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/>
          </a:bodyPr>
          <a:p>
            <a:r>
              <a:rPr lang="en-US" altLang="zh-CN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big brushstroke</a:t>
            </a:r>
            <a:endParaRPr lang="en-US" altLang="zh-CN" b="1" dirty="0">
              <a:solidFill>
                <a:srgbClr val="4D4D4D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1" name="矩形 30"/>
          <p:cNvSpPr/>
          <p:nvPr>
            <p:custDataLst>
              <p:tags r:id="rId13"/>
            </p:custDataLst>
          </p:nvPr>
        </p:nvSpPr>
        <p:spPr>
          <a:xfrm>
            <a:off x="6640696" y="5258022"/>
            <a:ext cx="2076055" cy="903038"/>
          </a:xfrm>
          <a:prstGeom prst="rect">
            <a:avLst/>
          </a:prstGeom>
          <a:solidFill>
            <a:srgbClr val="FEFFFF"/>
          </a:solidFill>
          <a:ln w="3175">
            <a:solidFill>
              <a:srgbClr val="DEAB81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/>
          </a:bodyPr>
          <a:p>
            <a:r>
              <a:rPr lang="en-US" altLang="zh-CN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small brushstroke</a:t>
            </a:r>
            <a:endParaRPr lang="en-US" altLang="zh-CN" b="1" dirty="0">
              <a:solidFill>
                <a:srgbClr val="4D4D4D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32" name="直接连接符 31"/>
          <p:cNvCxnSpPr/>
          <p:nvPr>
            <p:custDataLst>
              <p:tags r:id="rId14"/>
            </p:custDataLst>
          </p:nvPr>
        </p:nvCxnSpPr>
        <p:spPr>
          <a:xfrm>
            <a:off x="5775533" y="2355061"/>
            <a:ext cx="865798" cy="0"/>
          </a:xfrm>
          <a:prstGeom prst="line">
            <a:avLst/>
          </a:prstGeom>
          <a:ln>
            <a:headEnd type="oval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  <p:cxnSp>
        <p:nvCxnSpPr>
          <p:cNvPr id="33" name="直接连接符 32"/>
          <p:cNvCxnSpPr/>
          <p:nvPr>
            <p:custDataLst>
              <p:tags r:id="rId15"/>
            </p:custDataLst>
          </p:nvPr>
        </p:nvCxnSpPr>
        <p:spPr>
          <a:xfrm>
            <a:off x="5775533" y="5709131"/>
            <a:ext cx="865798" cy="0"/>
          </a:xfrm>
          <a:prstGeom prst="line">
            <a:avLst/>
          </a:prstGeom>
          <a:ln>
            <a:headEnd type="oval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  <p:sp>
        <p:nvSpPr>
          <p:cNvPr id="34" name="矩形 33"/>
          <p:cNvSpPr/>
          <p:nvPr>
            <p:custDataLst>
              <p:tags r:id="rId16"/>
            </p:custDataLst>
          </p:nvPr>
        </p:nvSpPr>
        <p:spPr>
          <a:xfrm>
            <a:off x="8585835" y="3274060"/>
            <a:ext cx="1039495" cy="902970"/>
          </a:xfrm>
          <a:prstGeom prst="rect">
            <a:avLst/>
          </a:prstGeom>
          <a:solidFill>
            <a:srgbClr val="FEFFFF"/>
          </a:solidFill>
          <a:ln w="3175">
            <a:solidFill>
              <a:srgbClr val="869ACD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/>
          </a:bodyPr>
          <a:p>
            <a:r>
              <a:rPr lang="en-US" altLang="zh-CN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texture/surface</a:t>
            </a:r>
            <a:endParaRPr lang="zh-CN" altLang="en-US" b="1" dirty="0">
              <a:solidFill>
                <a:srgbClr val="4D4D4D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37" name="直接连接符 36"/>
          <p:cNvCxnSpPr/>
          <p:nvPr>
            <p:custDataLst>
              <p:tags r:id="rId17"/>
            </p:custDataLst>
          </p:nvPr>
        </p:nvCxnSpPr>
        <p:spPr>
          <a:xfrm>
            <a:off x="8110220" y="2479040"/>
            <a:ext cx="777875" cy="795020"/>
          </a:xfrm>
          <a:prstGeom prst="line">
            <a:avLst/>
          </a:prstGeom>
          <a:ln>
            <a:headEnd type="oval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  <p:cxnSp>
        <p:nvCxnSpPr>
          <p:cNvPr id="38" name="直接连接符 37"/>
          <p:cNvCxnSpPr/>
          <p:nvPr>
            <p:custDataLst>
              <p:tags r:id="rId18"/>
            </p:custDataLst>
          </p:nvPr>
        </p:nvCxnSpPr>
        <p:spPr>
          <a:xfrm flipV="1">
            <a:off x="7993380" y="4177030"/>
            <a:ext cx="1011555" cy="1172210"/>
          </a:xfrm>
          <a:prstGeom prst="line">
            <a:avLst/>
          </a:prstGeom>
          <a:ln>
            <a:headEnd type="oval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  <p:sp>
        <p:nvSpPr>
          <p:cNvPr id="39" name="矩形 38"/>
          <p:cNvSpPr/>
          <p:nvPr>
            <p:custDataLst>
              <p:tags r:id="rId19"/>
            </p:custDataLst>
          </p:nvPr>
        </p:nvSpPr>
        <p:spPr>
          <a:xfrm>
            <a:off x="9952856" y="1934204"/>
            <a:ext cx="2076055" cy="903038"/>
          </a:xfrm>
          <a:prstGeom prst="rect">
            <a:avLst/>
          </a:prstGeom>
          <a:solidFill>
            <a:srgbClr val="FEFFFF"/>
          </a:solidFill>
          <a:ln w="3175">
            <a:solidFill>
              <a:srgbClr val="DEAB81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/>
          </a:bodyPr>
          <a:p>
            <a:r>
              <a:rPr lang="en-US" altLang="zh-CN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rough; 3D</a:t>
            </a:r>
            <a:r>
              <a:rPr lang="zh-CN" altLang="en-US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；</a:t>
            </a:r>
            <a:r>
              <a:rPr lang="en-US" altLang="zh-CN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real</a:t>
            </a:r>
            <a:endParaRPr lang="en-US" altLang="zh-CN" b="1" dirty="0">
              <a:solidFill>
                <a:srgbClr val="4D4D4D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0" name="矩形 39"/>
          <p:cNvSpPr/>
          <p:nvPr>
            <p:custDataLst>
              <p:tags r:id="rId20"/>
            </p:custDataLst>
          </p:nvPr>
        </p:nvSpPr>
        <p:spPr>
          <a:xfrm>
            <a:off x="9952856" y="5121497"/>
            <a:ext cx="2076055" cy="903038"/>
          </a:xfrm>
          <a:prstGeom prst="rect">
            <a:avLst/>
          </a:prstGeom>
          <a:solidFill>
            <a:srgbClr val="FEFFFF"/>
          </a:solidFill>
          <a:ln w="3175">
            <a:solidFill>
              <a:srgbClr val="DEAB81"/>
            </a:solidFill>
          </a:ln>
        </p:spPr>
        <p:style>
          <a:lnRef idx="2">
            <a:srgbClr val="DEAB81">
              <a:shade val="50000"/>
            </a:srgbClr>
          </a:lnRef>
          <a:fillRef idx="1">
            <a:srgbClr val="DEAB81"/>
          </a:fillRef>
          <a:effectRef idx="0">
            <a:srgbClr val="DEAB81"/>
          </a:effectRef>
          <a:fontRef idx="minor">
            <a:srgbClr val="FFFFFF"/>
          </a:fontRef>
        </p:style>
        <p:txBody>
          <a:bodyPr rtlCol="0" anchor="ctr">
            <a:normAutofit/>
          </a:bodyPr>
          <a:p>
            <a:r>
              <a:rPr lang="en-US" altLang="zh-CN" b="1" dirty="0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smooth; flat; soft</a:t>
            </a:r>
            <a:endParaRPr lang="en-US" altLang="zh-CN" b="1" dirty="0">
              <a:solidFill>
                <a:srgbClr val="4D4D4D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cxnSp>
        <p:nvCxnSpPr>
          <p:cNvPr id="41" name="直接连接符 40"/>
          <p:cNvCxnSpPr/>
          <p:nvPr>
            <p:custDataLst>
              <p:tags r:id="rId21"/>
            </p:custDataLst>
          </p:nvPr>
        </p:nvCxnSpPr>
        <p:spPr>
          <a:xfrm>
            <a:off x="9471660" y="4053840"/>
            <a:ext cx="975360" cy="1097280"/>
          </a:xfrm>
          <a:prstGeom prst="line">
            <a:avLst/>
          </a:prstGeom>
          <a:ln>
            <a:headEnd type="oval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  <p:cxnSp>
        <p:nvCxnSpPr>
          <p:cNvPr id="42" name="直接连接符 41"/>
          <p:cNvCxnSpPr/>
          <p:nvPr>
            <p:custDataLst>
              <p:tags r:id="rId22"/>
            </p:custDataLst>
          </p:nvPr>
        </p:nvCxnSpPr>
        <p:spPr>
          <a:xfrm flipV="1">
            <a:off x="9319260" y="2260600"/>
            <a:ext cx="633730" cy="1092200"/>
          </a:xfrm>
          <a:prstGeom prst="line">
            <a:avLst/>
          </a:prstGeom>
          <a:ln>
            <a:headEnd type="oval"/>
          </a:ln>
        </p:spPr>
        <p:style>
          <a:lnRef idx="1">
            <a:srgbClr val="DEAB81"/>
          </a:lnRef>
          <a:fillRef idx="0">
            <a:srgbClr val="DEAB81"/>
          </a:fillRef>
          <a:effectRef idx="0">
            <a:srgbClr val="DEAB81"/>
          </a:effectRef>
          <a:fontRef idx="minor">
            <a:srgbClr val="5F5F5F"/>
          </a:fontRef>
        </p:style>
      </p:cxnSp>
    </p:spTree>
    <p:custDataLst>
      <p:tags r:id="rId23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1265" name="Rectangle 3"/>
          <p:cNvSpPr>
            <a:spLocks noGrp="1"/>
          </p:cNvSpPr>
          <p:nvPr>
            <p:ph idx="1"/>
          </p:nvPr>
        </p:nvSpPr>
        <p:spPr>
          <a:xfrm>
            <a:off x="2063750" y="1196975"/>
            <a:ext cx="8183563" cy="4187825"/>
          </a:xfrm>
        </p:spPr>
        <p:txBody>
          <a:bodyPr wrap="square" lIns="182880" tIns="91440" anchor="t">
            <a:normAutofit fontScale="90000" lnSpcReduction="20000"/>
          </a:bodyPr>
          <a:p>
            <a:r>
              <a:rPr lang="zh-CN" altLang="en-US" dirty="0"/>
              <a:t>古代音乐    </a:t>
            </a:r>
            <a:r>
              <a:rPr lang="en-US" altLang="zh-CN" dirty="0"/>
              <a:t>    </a:t>
            </a:r>
            <a:r>
              <a:rPr lang="zh-CN" altLang="zh-CN" dirty="0">
                <a:latin typeface="Arial" panose="020B0604020202020204" pitchFamily="34" charset="0"/>
              </a:rPr>
              <a:t>The Ancient</a:t>
            </a:r>
            <a:r>
              <a:rPr lang="zh-CN" altLang="zh-CN" dirty="0">
                <a:solidFill>
                  <a:srgbClr val="CC3300"/>
                </a:solidFill>
              </a:rPr>
              <a:t> </a:t>
            </a:r>
            <a:r>
              <a:rPr lang="en-US" altLang="zh-CN" sz="2000" dirty="0">
                <a:solidFill>
                  <a:srgbClr val="CC3300"/>
                </a:solidFill>
                <a:sym typeface="+mn-ea"/>
              </a:rPr>
              <a:t>(communication)</a:t>
            </a:r>
            <a:endParaRPr lang="zh-CN" altLang="zh-CN" sz="2000" dirty="0">
              <a:solidFill>
                <a:srgbClr val="CC3300"/>
              </a:solidFill>
            </a:endParaRPr>
          </a:p>
          <a:p>
            <a:r>
              <a:rPr lang="zh-CN" altLang="en-US" dirty="0"/>
              <a:t>中世纪音乐      </a:t>
            </a:r>
            <a:r>
              <a:rPr lang="zh-CN" altLang="zh-CN" dirty="0">
                <a:latin typeface="Arial" panose="020B0604020202020204" pitchFamily="34" charset="0"/>
              </a:rPr>
              <a:t>The </a:t>
            </a:r>
            <a:r>
              <a:rPr lang="zh-CN" altLang="zh-CN" dirty="0">
                <a:solidFill>
                  <a:srgbClr val="FF0000"/>
                </a:solidFill>
                <a:latin typeface="Arial" panose="020B0604020202020204" pitchFamily="34" charset="0"/>
              </a:rPr>
              <a:t>Medieval</a:t>
            </a:r>
            <a:r>
              <a:rPr lang="zh-CN" altLang="zh-CN" dirty="0">
                <a:solidFill>
                  <a:srgbClr val="FF0000"/>
                </a:solidFill>
              </a:rPr>
              <a:t> </a:t>
            </a:r>
            <a:endParaRPr lang="zh-CN" altLang="zh-CN" sz="2000" dirty="0">
              <a:solidFill>
                <a:srgbClr val="FF0000"/>
              </a:solidFill>
            </a:endParaRPr>
          </a:p>
          <a:p>
            <a:r>
              <a:rPr lang="zh-CN" altLang="en-US" dirty="0"/>
              <a:t>文艺复兴音乐    </a:t>
            </a:r>
            <a:r>
              <a:rPr lang="zh-CN" altLang="zh-CN" dirty="0">
                <a:latin typeface="Arial" panose="020B0604020202020204" pitchFamily="34" charset="0"/>
              </a:rPr>
              <a:t>The Renaissance</a:t>
            </a:r>
            <a:r>
              <a:rPr lang="zh-CN" altLang="zh-CN" dirty="0">
                <a:solidFill>
                  <a:srgbClr val="CC3300"/>
                </a:solidFill>
              </a:rPr>
              <a:t> </a:t>
            </a:r>
            <a:endParaRPr lang="zh-CN" altLang="zh-CN" dirty="0">
              <a:solidFill>
                <a:srgbClr val="CC3300"/>
              </a:solidFill>
            </a:endParaRPr>
          </a:p>
          <a:p>
            <a:r>
              <a:rPr lang="zh-CN" altLang="zh-CN" dirty="0"/>
              <a:t>启蒙运动        </a:t>
            </a:r>
            <a:r>
              <a:rPr lang="en-US" altLang="zh-CN" dirty="0"/>
              <a:t>The Enlightenment </a:t>
            </a:r>
            <a:endParaRPr lang="en-US" altLang="zh-CN" sz="2000" dirty="0"/>
          </a:p>
          <a:p>
            <a:r>
              <a:rPr lang="zh-CN" altLang="en-US" dirty="0"/>
              <a:t>巴洛克音乐      </a:t>
            </a:r>
            <a:r>
              <a:rPr lang="zh-CN" altLang="zh-CN" dirty="0">
                <a:latin typeface="Arial" panose="020B0604020202020204" pitchFamily="34" charset="0"/>
              </a:rPr>
              <a:t>The Baroque</a:t>
            </a:r>
            <a:r>
              <a:rPr lang="zh-CN" altLang="zh-CN" dirty="0">
                <a:solidFill>
                  <a:srgbClr val="CC3300"/>
                </a:solidFill>
              </a:rPr>
              <a:t> </a:t>
            </a:r>
            <a:r>
              <a:rPr lang="en-US" altLang="zh-CN" sz="2000" dirty="0">
                <a:solidFill>
                  <a:srgbClr val="CC3300"/>
                </a:solidFill>
                <a:sym typeface="+mn-ea"/>
              </a:rPr>
              <a:t>(polyphonic ;homophonic) mono</a:t>
            </a:r>
            <a:endParaRPr lang="zh-CN" altLang="zh-CN" sz="2000" dirty="0">
              <a:solidFill>
                <a:srgbClr val="CC3300"/>
              </a:solidFill>
            </a:endParaRPr>
          </a:p>
          <a:p>
            <a:r>
              <a:rPr lang="zh-CN" altLang="en-US" dirty="0"/>
              <a:t>古典主义音乐   </a:t>
            </a:r>
            <a:r>
              <a:rPr lang="zh-CN" altLang="zh-CN" dirty="0">
                <a:latin typeface="Arial" panose="020B0604020202020204" pitchFamily="34" charset="0"/>
              </a:rPr>
              <a:t>The Classic</a:t>
            </a:r>
            <a:r>
              <a:rPr lang="zh-CN" altLang="zh-CN" dirty="0">
                <a:solidFill>
                  <a:srgbClr val="CC3300"/>
                </a:solidFill>
                <a:latin typeface="Arial" panose="020B0604020202020204" pitchFamily="34" charset="0"/>
              </a:rPr>
              <a:t> </a:t>
            </a:r>
            <a:endParaRPr lang="zh-CN" altLang="zh-CN" sz="2000" dirty="0">
              <a:solidFill>
                <a:srgbClr val="CC3300"/>
              </a:solidFill>
              <a:latin typeface="Arial" panose="020B0604020202020204" pitchFamily="34" charset="0"/>
            </a:endParaRPr>
          </a:p>
          <a:p>
            <a:r>
              <a:rPr lang="zh-CN" altLang="en-US" dirty="0"/>
              <a:t>浪漫主义音乐   </a:t>
            </a:r>
            <a:r>
              <a:rPr lang="zh-CN" altLang="zh-CN" dirty="0">
                <a:latin typeface="Arial" panose="020B0604020202020204" pitchFamily="34" charset="0"/>
              </a:rPr>
              <a:t>The Romantic  </a:t>
            </a:r>
            <a:endParaRPr lang="zh-CN" altLang="zh-CN" sz="2000" dirty="0">
              <a:solidFill>
                <a:srgbClr val="CC3300"/>
              </a:solidFill>
            </a:endParaRPr>
          </a:p>
          <a:p>
            <a:r>
              <a:rPr lang="zh-CN" altLang="en-US" dirty="0"/>
              <a:t>现代音乐        </a:t>
            </a:r>
            <a:r>
              <a:rPr lang="zh-CN" altLang="zh-CN" dirty="0">
                <a:latin typeface="Arial" panose="020B0604020202020204" pitchFamily="34" charset="0"/>
              </a:rPr>
              <a:t>The Modern Music</a:t>
            </a:r>
            <a:r>
              <a:rPr lang="zh-CN" altLang="zh-CN" dirty="0">
                <a:solidFill>
                  <a:srgbClr val="CC3300"/>
                </a:solidFill>
              </a:rPr>
              <a:t> </a:t>
            </a:r>
            <a:endParaRPr lang="zh-CN" altLang="zh-CN" sz="2000" dirty="0">
              <a:solidFill>
                <a:srgbClr val="CC3300"/>
              </a:solidFill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7813"/>
            <a:ext cx="8229600" cy="271463"/>
          </a:xfrm>
        </p:spPr>
        <p:txBody>
          <a:bodyPr vert="horz" anchor="b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Musical periods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tint val="88000"/>
                  <a:satMod val="150000"/>
                </a:schemeClr>
              </a:solidFill>
              <a:effectLst>
                <a:outerShdw blurRad="53975" dist="22860" dir="5400000" algn="tl" rotWithShape="0">
                  <a:srgbClr val="000000">
                    <a:alpha val="5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89" name="Rectangle 3"/>
          <p:cNvSpPr>
            <a:spLocks noGrp="1"/>
          </p:cNvSpPr>
          <p:nvPr>
            <p:ph idx="1"/>
          </p:nvPr>
        </p:nvSpPr>
        <p:spPr>
          <a:xfrm>
            <a:off x="1981200" y="1375410"/>
            <a:ext cx="8229600" cy="5365750"/>
          </a:xfrm>
        </p:spPr>
        <p:txBody>
          <a:bodyPr wrap="square" lIns="182880" tIns="91440" anchor="t"/>
          <a:p>
            <a:pPr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zh-CN" dirty="0"/>
              <a:t>	1</a:t>
            </a:r>
            <a:r>
              <a:rPr lang="zh-CN" altLang="en-US" dirty="0"/>
              <a:t>、弦乐器（</a:t>
            </a:r>
            <a:r>
              <a:rPr lang="en-US" altLang="zh-CN" dirty="0"/>
              <a:t>String instrument</a:t>
            </a:r>
            <a:r>
              <a:rPr lang="zh-CN" altLang="en-US" dirty="0"/>
              <a:t>）：</a:t>
            </a:r>
            <a:endParaRPr lang="zh-CN" altLang="en-US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dirty="0"/>
              <a:t>		</a:t>
            </a:r>
            <a:r>
              <a:rPr lang="zh-CN" altLang="zh-CN" dirty="0"/>
              <a:t> </a:t>
            </a:r>
            <a:r>
              <a:rPr lang="zh-CN" altLang="en-US" dirty="0"/>
              <a:t>竖琴</a:t>
            </a:r>
            <a:r>
              <a:rPr lang="zh-CN" altLang="zh-CN" dirty="0"/>
              <a:t>(</a:t>
            </a:r>
            <a:r>
              <a:rPr lang="en-US" altLang="zh-CN" dirty="0"/>
              <a:t>h</a:t>
            </a:r>
            <a:r>
              <a:rPr lang="zh-CN" altLang="zh-CN" dirty="0"/>
              <a:t>arp)</a:t>
            </a:r>
            <a:endParaRPr lang="zh-CN" altLang="zh-CN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zh-CN" dirty="0"/>
              <a:t>		 吉他（</a:t>
            </a:r>
            <a:r>
              <a:rPr lang="en-US" altLang="zh-CN" dirty="0"/>
              <a:t>guitar</a:t>
            </a:r>
            <a:r>
              <a:rPr lang="zh-CN" altLang="en-US" dirty="0"/>
              <a:t>）</a:t>
            </a:r>
            <a:endParaRPr lang="zh-CN" altLang="en-US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dirty="0"/>
              <a:t>       小提琴（</a:t>
            </a:r>
            <a:r>
              <a:rPr lang="en-US" altLang="zh-CN" dirty="0"/>
              <a:t>violin</a:t>
            </a:r>
            <a:r>
              <a:rPr lang="zh-CN" altLang="en-US" dirty="0"/>
              <a:t>）</a:t>
            </a:r>
            <a:r>
              <a:rPr lang="en-US" altLang="zh-CN" dirty="0"/>
              <a:t>violinist</a:t>
            </a:r>
            <a:endParaRPr lang="en-US" altLang="zh-CN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en-US" dirty="0"/>
              <a:t>       大提琴（</a:t>
            </a:r>
            <a:r>
              <a:rPr lang="en-US" altLang="zh-CN" dirty="0"/>
              <a:t>cello</a:t>
            </a:r>
            <a:r>
              <a:rPr lang="zh-CN" altLang="en-US" dirty="0"/>
              <a:t>）</a:t>
            </a:r>
            <a:r>
              <a:rPr lang="en-US" altLang="zh-CN" dirty="0"/>
              <a:t>cellist</a:t>
            </a:r>
            <a:endParaRPr lang="en-US" altLang="zh-CN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en-US" altLang="zh-CN" dirty="0"/>
              <a:t>      </a:t>
            </a:r>
            <a:endParaRPr lang="en-US" altLang="zh-CN" dirty="0"/>
          </a:p>
          <a:p>
            <a:pPr>
              <a:lnSpc>
                <a:spcPct val="150000"/>
              </a:lnSpc>
              <a:buFont typeface="Wingdings" panose="05000000000000000000" pitchFamily="2" charset="2"/>
              <a:buNone/>
            </a:pPr>
            <a:r>
              <a:rPr lang="zh-CN" altLang="zh-CN" dirty="0"/>
              <a:t>		</a:t>
            </a:r>
            <a:endParaRPr lang="zh-CN" altLang="zh-CN" dirty="0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1737360" y="447993"/>
            <a:ext cx="8229600" cy="271463"/>
          </a:xfrm>
        </p:spPr>
        <p:txBody>
          <a:bodyPr vert="horz" anchor="b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tint val="88000"/>
                    <a:satMod val="150000"/>
                  </a:schemeClr>
                </a:solidFill>
                <a:effectLst>
                  <a:outerShdw blurRad="53975" dist="22860" dir="5400000" algn="tl" rotWithShape="0">
                    <a:srgbClr val="000000">
                      <a:alpha val="55000"/>
                    </a:srgbClr>
                  </a:outerShdw>
                </a:effectLst>
                <a:uLnTx/>
                <a:uFillTx/>
                <a:latin typeface="+mj-lt"/>
                <a:ea typeface="+mj-ea"/>
                <a:cs typeface="+mj-cs"/>
              </a:rPr>
              <a:t>Music instruments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tint val="88000"/>
                  <a:satMod val="150000"/>
                </a:schemeClr>
              </a:solidFill>
              <a:effectLst>
                <a:outerShdw blurRad="53975" dist="22860" dir="5400000" algn="tl" rotWithShape="0">
                  <a:srgbClr val="000000">
                    <a:alpha val="5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7813"/>
            <a:ext cx="8229600" cy="271463"/>
          </a:xfrm>
        </p:spPr>
        <p:txBody>
          <a:bodyPr vert="horz" anchor="b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4000" b="1" i="0" u="none" strike="noStrike" kern="1200" cap="none" spc="0" normalizeH="0" baseline="0" noProof="0">
              <a:ln>
                <a:noFill/>
              </a:ln>
              <a:solidFill>
                <a:schemeClr val="accent1">
                  <a:tint val="88000"/>
                  <a:satMod val="150000"/>
                </a:schemeClr>
              </a:solidFill>
              <a:effectLst>
                <a:outerShdw blurRad="53975" dist="22860" dir="5400000" algn="tl" rotWithShape="0">
                  <a:srgbClr val="000000">
                    <a:alpha val="5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338" name="Rectangle 3"/>
          <p:cNvSpPr>
            <a:spLocks noGrp="1"/>
          </p:cNvSpPr>
          <p:nvPr>
            <p:ph idx="1"/>
          </p:nvPr>
        </p:nvSpPr>
        <p:spPr>
          <a:xfrm>
            <a:off x="1981200" y="765175"/>
            <a:ext cx="8229600" cy="5365750"/>
          </a:xfrm>
        </p:spPr>
        <p:txBody>
          <a:bodyPr wrap="square" lIns="182880" tIns="91440" anchor="t"/>
          <a:p>
            <a:pPr>
              <a:lnSpc>
                <a:spcPct val="200000"/>
              </a:lnSpc>
              <a:buFont typeface="Wingdings" panose="05000000000000000000" pitchFamily="2" charset="2"/>
              <a:buNone/>
            </a:pPr>
            <a:r>
              <a:rPr lang="zh-CN" altLang="zh-CN" dirty="0"/>
              <a:t>	2</a:t>
            </a:r>
            <a:r>
              <a:rPr lang="zh-CN" altLang="en-US" dirty="0"/>
              <a:t>、管乐器（</a:t>
            </a:r>
            <a:r>
              <a:rPr lang="en-US" altLang="zh-CN" dirty="0"/>
              <a:t>Wind/Band instrument</a:t>
            </a:r>
            <a:r>
              <a:rPr lang="zh-CN" altLang="en-US" dirty="0"/>
              <a:t>）：</a:t>
            </a:r>
            <a:endParaRPr lang="zh-CN" altLang="en-US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None/>
            </a:pPr>
            <a:r>
              <a:rPr lang="zh-CN" altLang="en-US" dirty="0"/>
              <a:t>		</a:t>
            </a:r>
            <a:r>
              <a:rPr lang="zh-CN" altLang="zh-CN" dirty="0">
                <a:solidFill>
                  <a:srgbClr val="CC3300"/>
                </a:solidFill>
              </a:rPr>
              <a:t>A</a:t>
            </a:r>
            <a:r>
              <a:rPr lang="zh-CN" altLang="zh-CN" dirty="0"/>
              <a:t> </a:t>
            </a:r>
            <a:r>
              <a:rPr lang="zh-CN" altLang="en-US" dirty="0"/>
              <a:t>竖笛</a:t>
            </a:r>
            <a:r>
              <a:rPr lang="zh-CN" altLang="zh-CN" dirty="0"/>
              <a:t>(Recorder) </a:t>
            </a:r>
            <a:endParaRPr lang="zh-CN" altLang="zh-CN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None/>
            </a:pPr>
            <a:r>
              <a:rPr lang="zh-CN" altLang="zh-CN" dirty="0"/>
              <a:t>		</a:t>
            </a:r>
            <a:r>
              <a:rPr lang="zh-CN" altLang="zh-CN" dirty="0">
                <a:solidFill>
                  <a:srgbClr val="CC3300"/>
                </a:solidFill>
              </a:rPr>
              <a:t>B</a:t>
            </a:r>
            <a:r>
              <a:rPr lang="zh-CN" altLang="zh-CN" dirty="0"/>
              <a:t> </a:t>
            </a:r>
            <a:r>
              <a:rPr lang="zh-CN" altLang="en-US" dirty="0"/>
              <a:t>横笛</a:t>
            </a:r>
            <a:r>
              <a:rPr lang="zh-CN" altLang="zh-CN" dirty="0"/>
              <a:t>(Flute)</a:t>
            </a:r>
            <a:endParaRPr lang="zh-CN" altLang="zh-CN" dirty="0"/>
          </a:p>
          <a:p>
            <a:pPr>
              <a:lnSpc>
                <a:spcPct val="200000"/>
              </a:lnSpc>
              <a:buFont typeface="Wingdings" panose="05000000000000000000" pitchFamily="2" charset="2"/>
              <a:buNone/>
            </a:pPr>
            <a:r>
              <a:rPr lang="zh-CN" altLang="zh-CN" dirty="0"/>
              <a:t>		</a:t>
            </a:r>
            <a:r>
              <a:rPr lang="zh-CN" altLang="zh-CN" dirty="0">
                <a:solidFill>
                  <a:srgbClr val="CC3300"/>
                </a:solidFill>
              </a:rPr>
              <a:t>C</a:t>
            </a:r>
            <a:r>
              <a:rPr lang="zh-CN" altLang="zh-CN" dirty="0"/>
              <a:t> </a:t>
            </a:r>
            <a:r>
              <a:rPr lang="zh-CN" altLang="en-US" dirty="0"/>
              <a:t>肖姆管</a:t>
            </a:r>
            <a:r>
              <a:rPr lang="zh-CN" altLang="zh-CN" dirty="0"/>
              <a:t>(Shawm)</a:t>
            </a:r>
            <a:endParaRPr lang="zh-CN" altLang="zh-CN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7813"/>
            <a:ext cx="8229600" cy="342900"/>
          </a:xfrm>
        </p:spPr>
        <p:txBody>
          <a:bodyPr vert="horz" anchor="b">
            <a:normAutofit fontScale="900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4000" b="1" i="0" u="none" strike="noStrike" kern="1200" cap="none" spc="0" normalizeH="0" baseline="0" noProof="0">
              <a:ln>
                <a:noFill/>
              </a:ln>
              <a:solidFill>
                <a:schemeClr val="accent1">
                  <a:tint val="88000"/>
                  <a:satMod val="150000"/>
                </a:schemeClr>
              </a:solidFill>
              <a:effectLst>
                <a:outerShdw blurRad="53975" dist="22860" dir="5400000" algn="tl" rotWithShape="0">
                  <a:srgbClr val="000000">
                    <a:alpha val="55000"/>
                  </a:srgbClr>
                </a:outerShdw>
              </a:effectLst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0482" name="Rectangle 3"/>
          <p:cNvSpPr>
            <a:spLocks noGrp="1"/>
          </p:cNvSpPr>
          <p:nvPr>
            <p:ph idx="1"/>
          </p:nvPr>
        </p:nvSpPr>
        <p:spPr>
          <a:xfrm>
            <a:off x="1203960" y="1050925"/>
            <a:ext cx="8229600" cy="5365750"/>
          </a:xfrm>
        </p:spPr>
        <p:txBody>
          <a:bodyPr wrap="square" lIns="182880" tIns="91440" anchor="t"/>
          <a:p>
            <a:pPr>
              <a:lnSpc>
                <a:spcPct val="140000"/>
              </a:lnSpc>
              <a:buFont typeface="Wingdings" panose="05000000000000000000" pitchFamily="2" charset="2"/>
              <a:buNone/>
            </a:pPr>
            <a:r>
              <a:rPr lang="zh-CN" altLang="zh-CN" sz="3600" dirty="0"/>
              <a:t>	</a:t>
            </a:r>
            <a:r>
              <a:rPr lang="zh-CN" altLang="zh-CN" dirty="0"/>
              <a:t>	</a:t>
            </a:r>
            <a:r>
              <a:rPr lang="en-US" altLang="zh-CN" dirty="0"/>
              <a:t>3</a:t>
            </a:r>
            <a:r>
              <a:rPr lang="zh-CN" altLang="en-US" dirty="0"/>
              <a:t>、打击乐器</a:t>
            </a:r>
            <a:r>
              <a:rPr lang="en-US" altLang="zh-CN" sz="2800" dirty="0"/>
              <a:t>(percussion) percussive</a:t>
            </a:r>
            <a:endParaRPr lang="en-US" altLang="zh-CN" sz="2800" dirty="0"/>
          </a:p>
          <a:p>
            <a:pPr>
              <a:lnSpc>
                <a:spcPct val="140000"/>
              </a:lnSpc>
              <a:buFont typeface="Wingdings" panose="05000000000000000000" pitchFamily="2" charset="2"/>
              <a:buNone/>
            </a:pPr>
            <a:r>
              <a:rPr lang="zh-CN" altLang="zh-CN" dirty="0"/>
              <a:t>		</a:t>
            </a:r>
            <a:r>
              <a:rPr lang="zh-CN" altLang="zh-CN" dirty="0">
                <a:solidFill>
                  <a:srgbClr val="CC3300"/>
                </a:solidFill>
              </a:rPr>
              <a:t>A</a:t>
            </a:r>
            <a:r>
              <a:rPr lang="zh-CN" altLang="zh-CN" dirty="0"/>
              <a:t> </a:t>
            </a:r>
            <a:r>
              <a:rPr lang="zh-CN" altLang="en-US" dirty="0"/>
              <a:t>鼓 </a:t>
            </a:r>
            <a:r>
              <a:rPr lang="zh-CN" altLang="zh-CN" sz="2800" dirty="0"/>
              <a:t>drum</a:t>
            </a:r>
            <a:endParaRPr lang="zh-CN" altLang="zh-CN" sz="2800" dirty="0"/>
          </a:p>
          <a:p>
            <a:pPr>
              <a:lnSpc>
                <a:spcPct val="140000"/>
              </a:lnSpc>
              <a:buFont typeface="Wingdings" panose="05000000000000000000" pitchFamily="2" charset="2"/>
              <a:buNone/>
            </a:pPr>
            <a:r>
              <a:rPr lang="zh-CN" altLang="zh-CN" dirty="0"/>
              <a:t>		</a:t>
            </a:r>
            <a:r>
              <a:rPr lang="zh-CN" altLang="zh-CN" dirty="0">
                <a:solidFill>
                  <a:srgbClr val="CC3300"/>
                </a:solidFill>
              </a:rPr>
              <a:t>B </a:t>
            </a:r>
            <a:r>
              <a:rPr lang="zh-CN" altLang="en-US" dirty="0"/>
              <a:t>三角铁 </a:t>
            </a:r>
            <a:r>
              <a:rPr lang="zh-CN" altLang="zh-CN" dirty="0"/>
              <a:t>triangle</a:t>
            </a:r>
            <a:endParaRPr lang="zh-CN" altLang="zh-CN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29" name="Rectangle 3"/>
          <p:cNvSpPr>
            <a:spLocks noGrp="1"/>
          </p:cNvSpPr>
          <p:nvPr>
            <p:ph idx="1"/>
          </p:nvPr>
        </p:nvSpPr>
        <p:spPr>
          <a:xfrm>
            <a:off x="1456055" y="1207135"/>
            <a:ext cx="8229600" cy="5149850"/>
          </a:xfrm>
        </p:spPr>
        <p:txBody>
          <a:bodyPr lIns="182880" tIns="91440" anchor="t">
            <a:normAutofit lnSpcReduction="20000"/>
          </a:bodyPr>
          <a:p>
            <a:pPr>
              <a:lnSpc>
                <a:spcPct val="160000"/>
              </a:lnSpc>
              <a:buFont typeface="Wingdings" panose="05000000000000000000" pitchFamily="2" charset="2"/>
              <a:buNone/>
            </a:pPr>
            <a:r>
              <a:rPr lang="zh-CN" altLang="en-US" dirty="0">
                <a:latin typeface="Arial" panose="020B0604020202020204" pitchFamily="34" charset="0"/>
              </a:rPr>
              <a:t>古典主义器乐最重要的四种形式：</a:t>
            </a:r>
            <a:endParaRPr lang="zh-CN" altLang="en-US" dirty="0">
              <a:latin typeface="Arial" panose="020B0604020202020204" pitchFamily="34" charset="0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None/>
            </a:pPr>
            <a:r>
              <a:rPr lang="zh-CN" altLang="zh-CN" dirty="0">
                <a:latin typeface="Arial" panose="020B0604020202020204" pitchFamily="34" charset="0"/>
              </a:rPr>
              <a:t>	1</a:t>
            </a:r>
            <a:r>
              <a:rPr lang="zh-CN" altLang="en-US" dirty="0">
                <a:latin typeface="Arial" panose="020B0604020202020204" pitchFamily="34" charset="0"/>
              </a:rPr>
              <a:t>、奏鸣曲</a:t>
            </a:r>
            <a:r>
              <a:rPr lang="zh-CN" altLang="zh-CN" dirty="0">
                <a:latin typeface="Arial" panose="020B0604020202020204" pitchFamily="34" charset="0"/>
              </a:rPr>
              <a:t>(sonata)</a:t>
            </a:r>
            <a:r>
              <a:rPr lang="zh-CN" altLang="en-US" dirty="0">
                <a:latin typeface="Arial" panose="020B0604020202020204" pitchFamily="34" charset="0"/>
              </a:rPr>
              <a:t>：贝多芬</a:t>
            </a:r>
            <a:r>
              <a:rPr lang="zh-CN" altLang="zh-CN" dirty="0">
                <a:latin typeface="Arial" panose="020B0604020202020204" pitchFamily="34" charset="0"/>
              </a:rPr>
              <a:t>《32</a:t>
            </a:r>
            <a:r>
              <a:rPr lang="zh-CN" altLang="en-US" dirty="0">
                <a:latin typeface="Arial" panose="020B0604020202020204" pitchFamily="34" charset="0"/>
              </a:rPr>
              <a:t>首钢琴奏鸣曲</a:t>
            </a:r>
            <a:r>
              <a:rPr lang="zh-CN" altLang="zh-CN" dirty="0">
                <a:latin typeface="Arial" panose="020B0604020202020204" pitchFamily="34" charset="0"/>
              </a:rPr>
              <a:t>》</a:t>
            </a:r>
            <a:endParaRPr lang="zh-CN" altLang="zh-CN" dirty="0">
              <a:latin typeface="Arial" panose="020B0604020202020204" pitchFamily="34" charset="0"/>
            </a:endParaRPr>
          </a:p>
          <a:p>
            <a:pPr>
              <a:lnSpc>
                <a:spcPct val="160000"/>
              </a:lnSpc>
              <a:buFont typeface="Wingdings" panose="05000000000000000000" pitchFamily="2" charset="2"/>
              <a:buNone/>
            </a:pPr>
            <a:r>
              <a:rPr lang="zh-CN" altLang="zh-CN" dirty="0">
                <a:latin typeface="Arial" panose="020B0604020202020204" pitchFamily="34" charset="0"/>
              </a:rPr>
              <a:t>	2</a:t>
            </a:r>
            <a:r>
              <a:rPr lang="zh-CN" altLang="en-US" dirty="0">
                <a:latin typeface="Arial" panose="020B0604020202020204" pitchFamily="34" charset="0"/>
              </a:rPr>
              <a:t>、弦乐四重奏</a:t>
            </a:r>
            <a:r>
              <a:rPr lang="en-US" altLang="zh-CN" dirty="0">
                <a:latin typeface="Arial" panose="020B0604020202020204" pitchFamily="34" charset="0"/>
              </a:rPr>
              <a:t>(string quartet)</a:t>
            </a:r>
            <a:r>
              <a:rPr lang="zh-CN" altLang="en-US" dirty="0">
                <a:latin typeface="Arial" panose="020B0604020202020204" pitchFamily="34" charset="0"/>
              </a:rPr>
              <a:t>：海顿 </a:t>
            </a:r>
            <a:r>
              <a:rPr lang="zh-CN" altLang="zh-CN" dirty="0">
                <a:latin typeface="Arial" panose="020B0604020202020204" pitchFamily="34" charset="0"/>
              </a:rPr>
              <a:t>《C</a:t>
            </a:r>
            <a:r>
              <a:rPr lang="zh-CN" altLang="en-US" dirty="0">
                <a:latin typeface="Arial" panose="020B0604020202020204" pitchFamily="34" charset="0"/>
              </a:rPr>
              <a:t>大调弦乐四重奏</a:t>
            </a:r>
            <a:r>
              <a:rPr lang="zh-CN" altLang="zh-CN" dirty="0">
                <a:latin typeface="Arial" panose="020B0604020202020204" pitchFamily="34" charset="0"/>
              </a:rPr>
              <a:t>》Op.33  </a:t>
            </a:r>
            <a:endParaRPr lang="en-US" altLang="zh-CN" dirty="0">
              <a:latin typeface="Arial" panose="020B0604020202020204" pitchFamily="34" charset="0"/>
            </a:endParaRPr>
          </a:p>
          <a:p>
            <a:pPr>
              <a:lnSpc>
                <a:spcPct val="160000"/>
              </a:lnSpc>
              <a:buNone/>
            </a:pPr>
            <a:r>
              <a:rPr lang="zh-CN" altLang="zh-CN" dirty="0">
                <a:latin typeface="Arial" panose="020B0604020202020204" pitchFamily="34" charset="0"/>
              </a:rPr>
              <a:t>	3</a:t>
            </a:r>
            <a:r>
              <a:rPr lang="zh-CN" altLang="en-US" dirty="0">
                <a:latin typeface="Arial" panose="020B0604020202020204" pitchFamily="34" charset="0"/>
              </a:rPr>
              <a:t>、交响曲</a:t>
            </a:r>
            <a:r>
              <a:rPr lang="en-US" altLang="zh-CN" dirty="0">
                <a:latin typeface="Arial" panose="020B0604020202020204" pitchFamily="34" charset="0"/>
              </a:rPr>
              <a:t>(symphony)</a:t>
            </a:r>
            <a:r>
              <a:rPr lang="zh-CN" altLang="en-US" dirty="0">
                <a:latin typeface="Arial" panose="020B0604020202020204" pitchFamily="34" charset="0"/>
              </a:rPr>
              <a:t>：海顿</a:t>
            </a:r>
            <a:r>
              <a:rPr lang="zh-CN" altLang="zh-CN" dirty="0">
                <a:latin typeface="Arial" panose="020B0604020202020204" pitchFamily="34" charset="0"/>
              </a:rPr>
              <a:t>《</a:t>
            </a:r>
            <a:r>
              <a:rPr lang="zh-CN" altLang="en-US" dirty="0">
                <a:latin typeface="Arial" panose="020B0604020202020204" pitchFamily="34" charset="0"/>
              </a:rPr>
              <a:t>第</a:t>
            </a:r>
            <a:r>
              <a:rPr lang="zh-CN" altLang="zh-CN" dirty="0">
                <a:latin typeface="Arial" panose="020B0604020202020204" pitchFamily="34" charset="0"/>
              </a:rPr>
              <a:t>103</a:t>
            </a:r>
            <a:r>
              <a:rPr lang="zh-CN" altLang="en-US" dirty="0">
                <a:latin typeface="Arial" panose="020B0604020202020204" pitchFamily="34" charset="0"/>
              </a:rPr>
              <a:t>交响曲</a:t>
            </a:r>
            <a:r>
              <a:rPr lang="zh-CN" altLang="zh-CN" dirty="0">
                <a:latin typeface="Arial" panose="020B0604020202020204" pitchFamily="34" charset="0"/>
              </a:rPr>
              <a:t>》</a:t>
            </a:r>
            <a:r>
              <a:rPr lang="zh-CN" altLang="en-US" dirty="0">
                <a:latin typeface="Arial" panose="020B0604020202020204" pitchFamily="34" charset="0"/>
              </a:rPr>
              <a:t>。</a:t>
            </a:r>
            <a:r>
              <a:rPr lang="en-US" altLang="zh-CN" dirty="0">
                <a:latin typeface="Arial" panose="020B0604020202020204" pitchFamily="34" charset="0"/>
              </a:rPr>
              <a:t>Orchestra</a:t>
            </a:r>
            <a:endParaRPr lang="zh-CN" altLang="en-US" dirty="0">
              <a:latin typeface="Arial" panose="020B0604020202020204" pitchFamily="34" charset="0"/>
            </a:endParaRPr>
          </a:p>
          <a:p>
            <a:pPr>
              <a:lnSpc>
                <a:spcPct val="160000"/>
              </a:lnSpc>
              <a:buNone/>
            </a:pPr>
            <a:r>
              <a:rPr lang="zh-CN" altLang="zh-CN" dirty="0">
                <a:latin typeface="Arial" panose="020B0604020202020204" pitchFamily="34" charset="0"/>
              </a:rPr>
              <a:t>	 4</a:t>
            </a:r>
            <a:r>
              <a:rPr lang="zh-CN" altLang="en-US" dirty="0">
                <a:latin typeface="Arial" panose="020B0604020202020204" pitchFamily="34" charset="0"/>
              </a:rPr>
              <a:t>、协奏曲</a:t>
            </a:r>
            <a:r>
              <a:rPr lang="en-US" altLang="zh-CN" dirty="0">
                <a:latin typeface="Arial" panose="020B0604020202020204" pitchFamily="34" charset="0"/>
              </a:rPr>
              <a:t>(concerto)</a:t>
            </a:r>
            <a:r>
              <a:rPr lang="zh-CN" altLang="en-US" dirty="0">
                <a:latin typeface="Arial" panose="020B0604020202020204" pitchFamily="34" charset="0"/>
              </a:rPr>
              <a:t>：莫扎特</a:t>
            </a:r>
            <a:r>
              <a:rPr lang="zh-CN" altLang="zh-CN" dirty="0">
                <a:latin typeface="Arial" panose="020B0604020202020204" pitchFamily="34" charset="0"/>
              </a:rPr>
              <a:t>《D</a:t>
            </a:r>
            <a:r>
              <a:rPr lang="zh-CN" altLang="en-US" dirty="0">
                <a:latin typeface="Arial" panose="020B0604020202020204" pitchFamily="34" charset="0"/>
              </a:rPr>
              <a:t>大调钢琴协奏曲</a:t>
            </a:r>
            <a:r>
              <a:rPr lang="zh-CN" altLang="zh-CN" dirty="0">
                <a:latin typeface="Arial" panose="020B0604020202020204" pitchFamily="34" charset="0"/>
              </a:rPr>
              <a:t>》K.107</a:t>
            </a:r>
            <a:endParaRPr lang="zh-CN" altLang="zh-CN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545" y="1089025"/>
            <a:ext cx="10445115" cy="4679315"/>
          </a:xfrm>
        </p:spPr>
        <p:txBody>
          <a:bodyPr>
            <a:noAutofit/>
          </a:bodyPr>
          <a:p>
            <a:pPr fontAlgn="auto"/>
            <a:r>
              <a:rPr lang="en-US" altLang="zh-CN" strike="noStrike" noProof="1">
                <a:sym typeface="+mn-ea"/>
              </a:rPr>
              <a:t>lyric</a:t>
            </a:r>
            <a:r>
              <a:rPr lang="zh-CN" altLang="en-US" strike="noStrike" noProof="1">
                <a:sym typeface="+mn-ea"/>
              </a:rPr>
              <a:t>；</a:t>
            </a:r>
            <a:endParaRPr lang="zh-CN" altLang="en-US" strike="noStrike" noProof="1">
              <a:sym typeface="+mn-ea"/>
            </a:endParaRPr>
          </a:p>
          <a:p>
            <a:pPr fontAlgn="auto"/>
            <a:r>
              <a:rPr lang="en-US" altLang="zh-CN" strike="noStrike" noProof="1"/>
              <a:t>note</a:t>
            </a:r>
            <a:r>
              <a:rPr lang="zh-CN" altLang="en-US" strike="noStrike" noProof="1"/>
              <a:t>；</a:t>
            </a:r>
            <a:endParaRPr lang="zh-CN" altLang="en-US" strike="noStrike" noProof="1"/>
          </a:p>
          <a:p>
            <a:pPr fontAlgn="auto"/>
            <a:r>
              <a:rPr lang="en-US" altLang="zh-CN" strike="noStrike" noProof="1"/>
              <a:t>time/beat</a:t>
            </a:r>
            <a:endParaRPr lang="en-US" altLang="zh-CN" strike="noStrike" noProof="1"/>
          </a:p>
          <a:p>
            <a:pPr fontAlgn="auto"/>
            <a:r>
              <a:rPr lang="en-US" altLang="zh-CN">
                <a:sym typeface="+mn-ea"/>
              </a:rPr>
              <a:t>movement </a:t>
            </a:r>
            <a:endParaRPr lang="en-US" altLang="zh-CN" strike="noStrike" noProof="1">
              <a:sym typeface="+mn-ea"/>
            </a:endParaRPr>
          </a:p>
          <a:p>
            <a:pPr fontAlgn="auto"/>
            <a:r>
              <a:rPr lang="en-US" altLang="zh-CN" strike="noStrike" noProof="1"/>
              <a:t>score</a:t>
            </a:r>
            <a:endParaRPr lang="en-US" altLang="zh-CN" strike="noStrike" noProof="1"/>
          </a:p>
          <a:p>
            <a:pPr fontAlgn="auto"/>
            <a:r>
              <a:rPr lang="en-US" altLang="zh-CN" strike="noStrike" noProof="1"/>
              <a:t>soundtrack OST</a:t>
            </a:r>
            <a:endParaRPr lang="en-US" altLang="zh-CN" strike="noStrike" noProof="1"/>
          </a:p>
          <a:p>
            <a:pPr fontAlgn="auto"/>
            <a:r>
              <a:rPr lang="en-US" altLang="zh-CN" strike="noStrike" noProof="1"/>
              <a:t>chamber music</a:t>
            </a:r>
            <a:endParaRPr lang="en-US" altLang="zh-CN" strike="noStrike" noProof="1"/>
          </a:p>
          <a:p>
            <a:pPr fontAlgn="auto"/>
            <a:r>
              <a:rPr lang="en-US" altLang="zh-CN" strike="noStrike" noProof="1"/>
              <a:t>choir;  chorus </a:t>
            </a:r>
            <a:endParaRPr lang="en-US" altLang="zh-CN" strike="noStrike" noProof="1"/>
          </a:p>
          <a:p>
            <a:pPr fontAlgn="auto"/>
            <a:r>
              <a:rPr lang="en-US" altLang="zh-CN">
                <a:sym typeface="+mn-ea"/>
              </a:rPr>
              <a:t>recital</a:t>
            </a:r>
            <a:r>
              <a:rPr lang="zh-CN" altLang="en-US">
                <a:sym typeface="+mn-ea"/>
              </a:rPr>
              <a:t>，</a:t>
            </a:r>
            <a:r>
              <a:rPr lang="en-US" altLang="zh-CN" strike="noStrike" noProof="1"/>
              <a:t>orchestra;  concert </a:t>
            </a:r>
            <a:endParaRPr lang="en-US" altLang="zh-CN" strike="noStrike" noProof="1"/>
          </a:p>
          <a:p>
            <a:pPr fontAlgn="auto"/>
            <a:endParaRPr lang="en-US" altLang="zh-CN" sz="1400" strike="noStrike" noProof="1"/>
          </a:p>
          <a:p>
            <a:pPr fontAlgn="auto"/>
            <a:endParaRPr lang="en-US" altLang="zh-CN" sz="1400" strike="noStrike" noProof="1"/>
          </a:p>
          <a:p>
            <a:pPr marL="0" indent="0" fontAlgn="auto">
              <a:buNone/>
            </a:pPr>
            <a:endParaRPr lang="en-US" altLang="zh-CN" sz="1800" strike="noStrike" noProof="1"/>
          </a:p>
        </p:txBody>
      </p:sp>
      <p:sp>
        <p:nvSpPr>
          <p:cNvPr id="29698" name="内容占位符 2"/>
          <p:cNvSpPr>
            <a:spLocks noGrp="1"/>
          </p:cNvSpPr>
          <p:nvPr/>
        </p:nvSpPr>
        <p:spPr>
          <a:xfrm>
            <a:off x="6417628" y="1334770"/>
            <a:ext cx="8183562" cy="4187825"/>
          </a:xfrm>
          <a:prstGeom prst="rect">
            <a:avLst/>
          </a:prstGeom>
        </p:spPr>
        <p:txBody>
          <a:bodyPr vert="horz" lIns="182880" tIns="9144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SzPct val="80000"/>
              <a:buFont typeface="Webdings" panose="05030102010509060703" pitchFamily="18" charset="2"/>
              <a:buChar char=""/>
              <a:defRPr sz="2400" kern="12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200"/>
              <a:t>choreography</a:t>
            </a:r>
            <a:endParaRPr lang="zh-CN" altLang="en-US" sz="3200"/>
          </a:p>
          <a:p>
            <a:r>
              <a:rPr lang="zh-CN" altLang="en-US" sz="3600"/>
              <a:t>salon</a:t>
            </a:r>
            <a:endParaRPr lang="zh-CN" altLang="en-US" sz="3600"/>
          </a:p>
          <a:p>
            <a:r>
              <a:rPr lang="zh-CN" altLang="en-US" sz="3600"/>
              <a:t>episode </a:t>
            </a:r>
            <a:endParaRPr lang="en-US" altLang="zh-CN" sz="3600"/>
          </a:p>
          <a:p>
            <a:r>
              <a:rPr lang="zh-CN" altLang="en-US" sz="3200"/>
              <a:t>rehears</a:t>
            </a:r>
            <a:r>
              <a:rPr lang="en-US" altLang="zh-CN" sz="3200"/>
              <a:t>e</a:t>
            </a:r>
            <a:r>
              <a:rPr lang="zh-CN" altLang="en-US" sz="3200"/>
              <a:t>，</a:t>
            </a:r>
            <a:r>
              <a:rPr lang="en-US" altLang="zh-CN" sz="3200"/>
              <a:t> rehearsal</a:t>
            </a:r>
            <a:endParaRPr lang="en-US" altLang="zh-CN" sz="3200"/>
          </a:p>
          <a:p>
            <a:r>
              <a:rPr lang="en-US" altLang="zh-CN" sz="3200"/>
              <a:t>pitch and </a:t>
            </a:r>
            <a:r>
              <a:rPr lang="en-US" altLang="zh-CN" sz="3200"/>
              <a:t>pace</a:t>
            </a:r>
            <a:endParaRPr lang="en-US" altLang="zh-CN" sz="3200"/>
          </a:p>
          <a:p>
            <a:r>
              <a:rPr lang="en-US" altLang="zh-CN" sz="3200">
                <a:sym typeface="+mn-ea"/>
              </a:rPr>
              <a:t>composer</a:t>
            </a:r>
            <a:endParaRPr lang="en-US" altLang="zh-CN" sz="3200">
              <a:sym typeface="+mn-ea"/>
            </a:endParaRPr>
          </a:p>
          <a:p>
            <a:r>
              <a:rPr lang="en-US" altLang="zh-CN" sz="3200">
                <a:sym typeface="+mn-ea"/>
              </a:rPr>
              <a:t>conductor</a:t>
            </a:r>
            <a:endParaRPr lang="en-US" altLang="zh-CN" sz="320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音乐类基本词汇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90" name="Rectangle 3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2172653" y="2245678"/>
            <a:ext cx="7845425" cy="947737"/>
          </a:xfrm>
        </p:spPr>
        <p:txBody>
          <a:bodyPr wrap="square" lIns="90170" tIns="46990" rIns="90170" bIns="46990" anchor="ctr">
            <a:normAutofit fontScale="90000"/>
          </a:bodyPr>
          <a:p>
            <a:pPr defTabSz="914400"/>
            <a:r>
              <a:rPr lang="zh-CN" altLang="en-US" kern="1200" dirty="0">
                <a:latin typeface="Arial" panose="020B0604020202020204" pitchFamily="34" charset="0"/>
                <a:ea typeface="+mj-ea"/>
                <a:cs typeface="+mj-cs"/>
                <a:sym typeface="Arial" panose="020B0604020202020204" pitchFamily="34" charset="0"/>
              </a:rPr>
              <a:t>英美文学</a:t>
            </a:r>
            <a:endParaRPr lang="zh-CN" altLang="en-US" kern="1200" dirty="0"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 altLang="zh-CN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521228" y="1489944"/>
            <a:ext cx="9497291" cy="4427939"/>
          </a:xfrm>
        </p:spPr>
        <p:txBody>
          <a:bodyPr>
            <a:normAutofit fontScale="80000"/>
          </a:bodyPr>
          <a:p>
            <a:pPr algn="l" defTabSz="914400"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  <a:sym typeface="+mn-ea"/>
              </a:rPr>
              <a:t>PartⅠ: Early and medieval English literature</a:t>
            </a:r>
            <a:endParaRPr lang="en-US" altLang="zh-CN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algn="l" defTabSz="914400"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  <a:sym typeface="+mn-ea"/>
              </a:rPr>
              <a:t>PartⅡ: The English Renaissance</a:t>
            </a:r>
            <a:endParaRPr lang="en-US" altLang="zh-CN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algn="l" defTabSz="914400"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  <a:sym typeface="+mn-ea"/>
              </a:rPr>
              <a:t>Part Ⅲ: The period of the English bourgeois revolution</a:t>
            </a:r>
            <a:endParaRPr lang="en-US" altLang="zh-CN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algn="l" defTabSz="914400"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  <a:sym typeface="+mn-ea"/>
              </a:rPr>
              <a:t>Part Ⅳ: The eighteenth century</a:t>
            </a:r>
            <a:endParaRPr lang="en-US" altLang="zh-CN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algn="l" defTabSz="914400"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  <a:sym typeface="+mn-ea"/>
              </a:rPr>
              <a:t>Part Ⅴ: Romanticism in England</a:t>
            </a:r>
            <a:endParaRPr lang="en-US" altLang="zh-CN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algn="l" defTabSz="914400"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  <a:sym typeface="+mn-ea"/>
              </a:rPr>
              <a:t>Part Ⅵ: English critical realism</a:t>
            </a:r>
            <a:endParaRPr lang="en-US" altLang="zh-CN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algn="l" defTabSz="914400"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  <a:sym typeface="+mn-ea"/>
              </a:rPr>
              <a:t>Part Ⅶ: Prose-writers and poets of the mid and late 19th century</a:t>
            </a:r>
            <a:endParaRPr lang="en-US" altLang="zh-CN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pPr algn="l" defTabSz="914400">
              <a:buSzPct val="70000"/>
              <a:buFont typeface="Wingdings" panose="05000000000000000000" pitchFamily="2" charset="2"/>
            </a:pPr>
            <a:r>
              <a:rPr lang="en-US" altLang="zh-CN" dirty="0">
                <a:latin typeface="Times New Roman" panose="02020603050405020304" pitchFamily="18" charset="0"/>
                <a:sym typeface="+mn-ea"/>
              </a:rPr>
              <a:t>Part Ⅷ: Twentieth century English literature</a:t>
            </a:r>
            <a:endParaRPr lang="en-US" altLang="zh-CN" kern="1200" dirty="0">
              <a:latin typeface="Times New Roman" panose="02020603050405020304" pitchFamily="18" charset="0"/>
              <a:ea typeface="+mn-ea"/>
              <a:cs typeface="+mn-cs"/>
            </a:endParaRPr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3" name="文本框 6145"/>
          <p:cNvSpPr txBox="1"/>
          <p:nvPr/>
        </p:nvSpPr>
        <p:spPr>
          <a:xfrm>
            <a:off x="2209800" y="304800"/>
            <a:ext cx="7162800" cy="701675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</a:pPr>
            <a:r>
              <a:rPr lang="en-US" altLang="zh-CN" sz="4000">
                <a:latin typeface="Times New Roman" panose="02020603050405020304" pitchFamily="18" charset="0"/>
                <a:ea typeface="宋体" panose="02010600030101010101" pitchFamily="2" charset="-122"/>
              </a:rPr>
              <a:t>American Historical Overview</a:t>
            </a:r>
            <a:endParaRPr lang="en-US" altLang="zh-CN" sz="40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sp>
        <p:nvSpPr>
          <p:cNvPr id="38914" name="文本框 6146"/>
          <p:cNvSpPr txBox="1"/>
          <p:nvPr/>
        </p:nvSpPr>
        <p:spPr>
          <a:xfrm>
            <a:off x="2667000" y="1600200"/>
            <a:ext cx="7772400" cy="4144963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p>
            <a:pPr>
              <a:spcBef>
                <a:spcPct val="50000"/>
              </a:spcBef>
              <a:buChar char="•"/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Colonial Period (1607-1765)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殖民时期</a:t>
            </a: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  <a:buChar char="•"/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Enlightenment &amp; the War of Independence (1765-1800)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启蒙时期</a:t>
            </a: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  <a:buChar char="•"/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Romantic Period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（</a:t>
            </a: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1800-1865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）浪漫主义时期</a:t>
            </a: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  <a:buChar char="•"/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Realistic Period (1865-1918) 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现实主义时期</a:t>
            </a: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  <a:buChar char="•"/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Modernism (1918-1945)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现代主义时期</a:t>
            </a: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>
              <a:spcBef>
                <a:spcPct val="50000"/>
              </a:spcBef>
              <a:buChar char="•"/>
            </a:pPr>
            <a:r>
              <a:rPr lang="en-US" altLang="zh-CN" sz="2800">
                <a:latin typeface="Times New Roman" panose="02020603050405020304" pitchFamily="18" charset="0"/>
                <a:ea typeface="宋体" panose="02010600030101010101" pitchFamily="2" charset="-122"/>
              </a:rPr>
              <a:t>Contemporary Literature (1945- ?) </a:t>
            </a:r>
            <a:r>
              <a:rPr lang="zh-CN" altLang="en-US" sz="2800">
                <a:latin typeface="Times New Roman" panose="02020603050405020304" pitchFamily="18" charset="0"/>
                <a:ea typeface="宋体" panose="02010600030101010101" pitchFamily="2" charset="-122"/>
              </a:rPr>
              <a:t>当代文学</a:t>
            </a:r>
            <a:endParaRPr lang="zh-CN" altLang="en-US" sz="280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dye</a:t>
            </a:r>
            <a:r>
              <a:rPr lang="zh-CN" altLang="en-US"/>
              <a:t>，</a:t>
            </a:r>
            <a:r>
              <a:rPr lang="en-US" altLang="zh-CN"/>
              <a:t> paint</a:t>
            </a:r>
            <a:r>
              <a:rPr lang="zh-CN" altLang="en-US"/>
              <a:t>，</a:t>
            </a:r>
            <a:r>
              <a:rPr lang="en-US" altLang="zh-CN"/>
              <a:t> pigment</a:t>
            </a:r>
            <a:endParaRPr lang="en-US" altLang="zh-CN"/>
          </a:p>
          <a:p>
            <a:r>
              <a:rPr lang="en-US" altLang="zh-CN"/>
              <a:t>canvas</a:t>
            </a:r>
            <a:endParaRPr lang="en-US" altLang="zh-CN"/>
          </a:p>
          <a:p>
            <a:r>
              <a:rPr lang="en-US" altLang="zh-CN"/>
              <a:t>easel</a:t>
            </a:r>
            <a:endParaRPr lang="en-US" altLang="zh-CN"/>
          </a:p>
          <a:p>
            <a:r>
              <a:rPr lang="en-US" altLang="zh-CN"/>
              <a:t>pallet</a:t>
            </a:r>
            <a:r>
              <a:rPr lang="zh-CN" altLang="en-US"/>
              <a:t>，</a:t>
            </a:r>
            <a:r>
              <a:rPr lang="en-US" altLang="zh-CN"/>
              <a:t>pallet knife</a:t>
            </a:r>
            <a:endParaRPr lang="en-US" altLang="zh-CN"/>
          </a:p>
          <a:p>
            <a:r>
              <a:rPr lang="en-US" altLang="zh-CN"/>
              <a:t>perpespective</a:t>
            </a:r>
            <a:endParaRPr lang="en-US" altLang="zh-CN"/>
          </a:p>
          <a:p>
            <a:r>
              <a:rPr lang="en-US" altLang="zh-CN"/>
              <a:t>genre</a:t>
            </a:r>
            <a:endParaRPr lang="en-US" altLang="zh-CN"/>
          </a:p>
          <a:p>
            <a:endParaRPr lang="en-US" altLang="zh-CN"/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7" name="图片 2"/>
          <p:cNvPicPr preferRelativeResize="0"/>
          <p:nvPr>
            <p:custDataLst>
              <p:tags r:id="rId1"/>
            </p:custDataLst>
          </p:nvPr>
        </p:nvPicPr>
        <p:blipFill>
          <a:blip r:embed="rId2" cstate="print"/>
          <a:stretch>
            <a:fillRect/>
          </a:stretch>
        </p:blipFill>
        <p:spPr>
          <a:xfrm>
            <a:off x="4343400" y="1368425"/>
            <a:ext cx="4127500" cy="3595688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标题 1"/>
          <p:cNvSpPr>
            <a:spLocks noGrp="1"/>
          </p:cNvSpPr>
          <p:nvPr>
            <p:ph type="title"/>
          </p:nvPr>
        </p:nvSpPr>
        <p:spPr>
          <a:xfrm>
            <a:off x="24130" y="190500"/>
            <a:ext cx="7546975" cy="665163"/>
          </a:xfrm>
        </p:spPr>
        <p:txBody>
          <a:bodyPr lIns="91440" tIns="45720" rIns="91440" bIns="45720" anchor="ctr">
            <a:normAutofit fontScale="90000"/>
          </a:bodyPr>
          <a:lstStyle/>
          <a:p>
            <a:pPr fontAlgn="base"/>
            <a:r>
              <a:rPr lang="en-US" altLang="zh-CN"/>
              <a:t>Cave arts   prehistorical  primitive</a:t>
            </a:r>
            <a:endParaRPr lang="en-US" altLang="zh-CN"/>
          </a:p>
        </p:txBody>
      </p:sp>
      <p:pic>
        <p:nvPicPr>
          <p:cNvPr id="15362" name="内容占位符 3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7571105" y="190500"/>
            <a:ext cx="3063875" cy="3092450"/>
          </a:xfrm>
        </p:spPr>
      </p:pic>
      <p:pic>
        <p:nvPicPr>
          <p:cNvPr id="15363" name="图片 2"/>
          <p:cNvPicPr preferRelativeResize="0"/>
          <p:nvPr>
            <p:custDataLst>
              <p:tags r:id="rId2"/>
            </p:custDataLst>
          </p:nvPr>
        </p:nvPicPr>
        <p:blipFill>
          <a:blip r:embed="rId3" cstate="print"/>
          <a:stretch>
            <a:fillRect/>
          </a:stretch>
        </p:blipFill>
        <p:spPr>
          <a:xfrm>
            <a:off x="2020888" y="1800225"/>
            <a:ext cx="4127500" cy="3595688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5364" name="文本框 1"/>
          <p:cNvSpPr txBox="1"/>
          <p:nvPr/>
        </p:nvSpPr>
        <p:spPr>
          <a:xfrm>
            <a:off x="6931025" y="3797300"/>
            <a:ext cx="1604010" cy="177038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>
              <a:lnSpc>
                <a:spcPct val="130000"/>
              </a:lnSpc>
            </a:pPr>
            <a:r>
              <a:rPr lang="en-US" altLang="zh-CN" sz="2800" dirty="0">
                <a:latin typeface="Arial" panose="020B0604020202020204" pitchFamily="34" charset="0"/>
                <a:ea typeface="微软雅黑" panose="020B0503020204020204" charset="-122"/>
              </a:rPr>
              <a:t>Charcoal</a:t>
            </a:r>
            <a:endParaRPr lang="en-US" altLang="zh-CN" sz="2800" dirty="0">
              <a:latin typeface="Arial" panose="020B0604020202020204" pitchFamily="34" charset="0"/>
              <a:ea typeface="微软雅黑" panose="020B0503020204020204" charset="-122"/>
            </a:endParaRPr>
          </a:p>
          <a:p>
            <a:pPr lvl="0" indent="0">
              <a:lnSpc>
                <a:spcPct val="130000"/>
              </a:lnSpc>
            </a:pPr>
            <a:r>
              <a:rPr lang="en-US" altLang="zh-CN" sz="2800" dirty="0">
                <a:latin typeface="Arial" panose="020B0604020202020204" pitchFamily="34" charset="0"/>
                <a:ea typeface="微软雅黑" panose="020B0503020204020204" charset="-122"/>
              </a:rPr>
              <a:t>rhino</a:t>
            </a:r>
            <a:endParaRPr lang="en-US" altLang="zh-CN" sz="2800" dirty="0">
              <a:latin typeface="Arial" panose="020B0604020202020204" pitchFamily="34" charset="0"/>
              <a:ea typeface="微软雅黑" panose="020B0503020204020204" charset="-122"/>
            </a:endParaRPr>
          </a:p>
          <a:p>
            <a:pPr lvl="0" indent="0">
              <a:lnSpc>
                <a:spcPct val="130000"/>
              </a:lnSpc>
            </a:pPr>
            <a:endParaRPr lang="zh-CN" altLang="en-US" sz="2800" dirty="0"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  <p:custDataLst>
      <p:tags r:id="rId4"/>
    </p:custData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图片 6" descr="Millet - The Gleaners.jp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139633" y="1085533"/>
            <a:ext cx="7558087" cy="56911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9459" name="Text Box 4"/>
          <p:cNvSpPr txBox="1"/>
          <p:nvPr/>
        </p:nvSpPr>
        <p:spPr>
          <a:xfrm>
            <a:off x="322580" y="9525"/>
            <a:ext cx="11546840" cy="1076325"/>
          </a:xfrm>
          <a:prstGeom prst="rect">
            <a:avLst/>
          </a:prstGeom>
          <a:noFill/>
          <a:ln w="9525">
            <a:noFill/>
          </a:ln>
        </p:spPr>
        <p:txBody>
          <a:bodyPr wrap="square" anchor="t">
            <a:spAutoFit/>
          </a:bodyPr>
          <a:lstStyle/>
          <a:p>
            <a:pPr lvl="0" indent="0">
              <a:spcBef>
                <a:spcPct val="50000"/>
              </a:spcBef>
            </a:pPr>
            <a:r>
              <a:rPr lang="zh-CN" altLang="en-US" sz="3200" b="1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现实主义</a:t>
            </a:r>
            <a:r>
              <a: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Realism</a:t>
            </a:r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: objective; likeness</a:t>
            </a:r>
            <a:r>
              <a: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；</a:t>
            </a:r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 </a:t>
            </a:r>
            <a:r>
              <a:rPr lang="en-US" altLang="zh-CN" sz="3200" dirty="0">
                <a:solidFill>
                  <a:srgbClr val="FF0000"/>
                </a:solidFill>
                <a:latin typeface="Arial" panose="020B0604020202020204" pitchFamily="34" charset="0"/>
                <a:ea typeface="微软雅黑" panose="020B0503020204020204" charset="-122"/>
              </a:rPr>
              <a:t>likelihood</a:t>
            </a:r>
            <a:r>
              <a: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；</a:t>
            </a:r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lifelike</a:t>
            </a:r>
            <a:r>
              <a: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；</a:t>
            </a:r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sharp outline</a:t>
            </a:r>
            <a:r>
              <a: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；</a:t>
            </a:r>
            <a:r>
              <a:rPr lang="en-US" altLang="zh-CN" sz="32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</a:rPr>
              <a:t> sharp detail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charset="-122"/>
            </a:endParaRPr>
          </a:p>
        </p:txBody>
      </p:sp>
    </p:spTree>
    <p:custDataLst>
      <p:tags r:id="rId2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charRg st="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9">
                                            <p:txEl>
                                              <p:charRg st="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Line 2"/>
          <p:cNvSpPr/>
          <p:nvPr/>
        </p:nvSpPr>
        <p:spPr>
          <a:xfrm>
            <a:off x="1524000" y="333375"/>
            <a:ext cx="9144000" cy="0"/>
          </a:xfrm>
          <a:prstGeom prst="line">
            <a:avLst/>
          </a:prstGeom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8434" name="Text Box 5"/>
          <p:cNvSpPr txBox="1"/>
          <p:nvPr/>
        </p:nvSpPr>
        <p:spPr>
          <a:xfrm>
            <a:off x="3863975" y="333375"/>
            <a:ext cx="6804025" cy="36576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indent="0" algn="r">
              <a:spcBef>
                <a:spcPct val="50000"/>
              </a:spcBef>
            </a:pPr>
            <a:endParaRPr lang="en-US" altLang="zh-CN" b="1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18435" name="Picture 10" descr="Monet - Impression soleil levant 1872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2426653" y="698818"/>
            <a:ext cx="7339012" cy="564515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2"/>
    </p:custData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57" name="文本占位符 201731" descr="f04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3503613" y="549275"/>
            <a:ext cx="5187950" cy="5797550"/>
          </a:xfrm>
        </p:spPr>
      </p:pic>
      <p:sp>
        <p:nvSpPr>
          <p:cNvPr id="19458" name="矩形 201733"/>
          <p:cNvSpPr/>
          <p:nvPr/>
        </p:nvSpPr>
        <p:spPr>
          <a:xfrm>
            <a:off x="8975725" y="1519238"/>
            <a:ext cx="2553970" cy="374904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 algn="l"/>
            <a:r>
              <a:rPr lang="zh-CN" altLang="en-US" sz="40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凡高 </a:t>
            </a:r>
            <a:endParaRPr lang="zh-CN" altLang="en-US" sz="40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 algn="l"/>
            <a:r>
              <a:rPr lang="en-US" altLang="zh-CN" sz="40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Vincent </a:t>
            </a:r>
            <a:endParaRPr lang="en-US" altLang="zh-CN" sz="40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 algn="l"/>
            <a:r>
              <a:rPr lang="en-US" altLang="zh-CN" sz="40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Van Gogh</a:t>
            </a:r>
            <a:endParaRPr lang="en-US" altLang="zh-CN" sz="40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 algn="l"/>
            <a:endParaRPr lang="en-US" altLang="zh-CN" sz="40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 algn="l"/>
            <a:r>
              <a:rPr lang="zh-CN" altLang="en-US" sz="40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  <a:sym typeface="+mn-ea"/>
              </a:rPr>
              <a:t>莫奈</a:t>
            </a:r>
            <a:endParaRPr lang="en-US" altLang="zh-CN" sz="40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  <a:p>
            <a:pPr lvl="0" indent="0" algn="l"/>
            <a:r>
              <a:rPr lang="en-US" altLang="zh-CN" sz="4000" b="1" dirty="0">
                <a:solidFill>
                  <a:schemeClr val="tx2"/>
                </a:solidFill>
                <a:latin typeface="Arial" panose="020B0604020202020204" pitchFamily="34" charset="0"/>
                <a:ea typeface="宋体" panose="02010600030101010101" pitchFamily="2" charset="-122"/>
              </a:rPr>
              <a:t>Monet </a:t>
            </a:r>
            <a:endParaRPr lang="zh-CN" altLang="en-US" sz="4000" b="1" dirty="0">
              <a:solidFill>
                <a:schemeClr val="tx2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</p:spTree>
    <p:custDataLst>
      <p:tags r:id="rId2"/>
    </p:custData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924" name="图片 16" descr="van Gogh - Sunflowers.jpg"/>
          <p:cNvPicPr>
            <a:picLocks noGrp="1" noChangeAspect="1"/>
          </p:cNvPicPr>
          <p:nvPr>
            <p:ph idx="1"/>
          </p:nvPr>
        </p:nvPicPr>
        <p:blipFill>
          <a:blip r:embed="rId1" cstate="print"/>
          <a:stretch>
            <a:fillRect/>
          </a:stretch>
        </p:blipFill>
        <p:spPr>
          <a:xfrm>
            <a:off x="1847850" y="1484313"/>
            <a:ext cx="3530600" cy="4530725"/>
          </a:xfrm>
        </p:spPr>
      </p:pic>
      <p:pic>
        <p:nvPicPr>
          <p:cNvPr id="209925" name="Picture 7" descr="van Gogh - Starry_Night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591175" y="2141538"/>
            <a:ext cx="4824413" cy="3617912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483" name="矩形 209925"/>
          <p:cNvSpPr/>
          <p:nvPr/>
        </p:nvSpPr>
        <p:spPr>
          <a:xfrm>
            <a:off x="1703388" y="836613"/>
            <a:ext cx="3455987" cy="5791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indent="0"/>
            <a:r>
              <a:rPr lang="zh-CN" altLang="en-US" sz="3200" b="1" dirty="0">
                <a:latin typeface="Arial" panose="020B0604020202020204" pitchFamily="34" charset="0"/>
                <a:ea typeface="宋体" panose="02010600030101010101" pitchFamily="2" charset="-122"/>
              </a:rPr>
              <a:t>凡</a:t>
            </a:r>
            <a:r>
              <a:rPr lang="en-US" altLang="zh-CN" sz="3200" b="1">
                <a:latin typeface="Arial" panose="020B0604020202020204" pitchFamily="34" charset="0"/>
                <a:ea typeface="宋体" panose="02010600030101010101" pitchFamily="2" charset="-122"/>
              </a:rPr>
              <a:t>·</a:t>
            </a:r>
            <a:r>
              <a:rPr lang="zh-CN" altLang="en-US" sz="3200" b="1" dirty="0">
                <a:latin typeface="Arial" panose="020B0604020202020204" pitchFamily="34" charset="0"/>
                <a:ea typeface="宋体" panose="02010600030101010101" pitchFamily="2" charset="-122"/>
              </a:rPr>
              <a:t>高</a:t>
            </a:r>
            <a:r>
              <a:rPr lang="en-US" altLang="zh-CN" sz="3200" b="1">
                <a:latin typeface="Arial" panose="020B0604020202020204" pitchFamily="34" charset="0"/>
                <a:ea typeface="宋体" panose="02010600030101010101" pitchFamily="2" charset="-122"/>
              </a:rPr>
              <a:t>(1853-1890)</a:t>
            </a:r>
            <a:endParaRPr lang="zh-CN" altLang="en-US" sz="32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484" name="矩形 209926"/>
          <p:cNvSpPr/>
          <p:nvPr/>
        </p:nvSpPr>
        <p:spPr>
          <a:xfrm>
            <a:off x="2279650" y="6089650"/>
            <a:ext cx="2224405" cy="57912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pPr lvl="0" indent="0"/>
            <a:r>
              <a:rPr lang="en-US" altLang="zh-CN" sz="3200" b="1">
                <a:latin typeface="Arial" panose="020B0604020202020204" pitchFamily="34" charset="0"/>
                <a:ea typeface="宋体" panose="02010600030101010101" pitchFamily="2" charset="-122"/>
              </a:rPr>
              <a:t>《</a:t>
            </a:r>
            <a:r>
              <a:rPr lang="zh-CN" altLang="en-US" sz="3200" b="1" dirty="0">
                <a:latin typeface="Arial" panose="020B0604020202020204" pitchFamily="34" charset="0"/>
                <a:ea typeface="宋体" panose="02010600030101010101" pitchFamily="2" charset="-122"/>
              </a:rPr>
              <a:t>向日葵</a:t>
            </a:r>
            <a:r>
              <a:rPr lang="en-US" altLang="zh-CN" sz="3200" b="1">
                <a:latin typeface="Arial" panose="020B0604020202020204" pitchFamily="34" charset="0"/>
                <a:ea typeface="宋体" panose="02010600030101010101" pitchFamily="2" charset="-122"/>
              </a:rPr>
              <a:t>》</a:t>
            </a:r>
            <a:endParaRPr lang="zh-CN" altLang="en-US" sz="32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485" name="矩形 209927"/>
          <p:cNvSpPr/>
          <p:nvPr/>
        </p:nvSpPr>
        <p:spPr>
          <a:xfrm>
            <a:off x="5664200" y="6021388"/>
            <a:ext cx="1800225" cy="579120"/>
          </a:xfrm>
          <a:prstGeom prst="rect">
            <a:avLst/>
          </a:prstGeom>
          <a:noFill/>
          <a:ln w="9525">
            <a:noFill/>
          </a:ln>
        </p:spPr>
        <p:txBody>
          <a:bodyPr anchor="t">
            <a:spAutoFit/>
          </a:bodyPr>
          <a:lstStyle/>
          <a:p>
            <a:pPr lvl="0" indent="0"/>
            <a:r>
              <a:rPr lang="en-US" altLang="zh-CN" sz="3200" b="1">
                <a:latin typeface="Arial" panose="020B0604020202020204" pitchFamily="34" charset="0"/>
                <a:ea typeface="宋体" panose="02010600030101010101" pitchFamily="2" charset="-122"/>
              </a:rPr>
              <a:t>《</a:t>
            </a:r>
            <a:r>
              <a:rPr lang="zh-CN" altLang="en-US" sz="3200" b="1" dirty="0">
                <a:latin typeface="Arial" panose="020B0604020202020204" pitchFamily="34" charset="0"/>
                <a:ea typeface="宋体" panose="02010600030101010101" pitchFamily="2" charset="-122"/>
              </a:rPr>
              <a:t>星夜</a:t>
            </a:r>
            <a:r>
              <a:rPr lang="en-US" altLang="zh-CN" sz="3200" b="1">
                <a:latin typeface="Arial" panose="020B0604020202020204" pitchFamily="34" charset="0"/>
                <a:ea typeface="宋体" panose="02010600030101010101" pitchFamily="2" charset="-122"/>
              </a:rPr>
              <a:t>》</a:t>
            </a:r>
            <a:endParaRPr lang="zh-CN" altLang="en-US" sz="3200" b="1" dirty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4577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-18415" y="171450"/>
            <a:ext cx="11297920" cy="665480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b"/>
          <a:lstStyle/>
          <a:p>
            <a:pPr lvl="0" indent="0">
              <a:lnSpc>
                <a:spcPct val="90000"/>
              </a:lnSpc>
            </a:pPr>
            <a:r>
              <a:rPr lang="da-DK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印象主义 </a:t>
            </a:r>
            <a:r>
              <a:rPr lang="en-US" altLang="da-DK" sz="32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Impressionism</a:t>
            </a:r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：</a:t>
            </a:r>
            <a:r>
              <a: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perceive</a:t>
            </a:r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，</a:t>
            </a:r>
            <a:r>
              <a: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perception</a:t>
            </a:r>
            <a:r>
              <a:rPr lang="zh-CN" altLang="en-US" sz="32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；</a:t>
            </a:r>
            <a:r>
              <a:rPr lang="en-US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黑体" panose="02010609060101010101" charset="-122"/>
              </a:rPr>
              <a:t>light</a:t>
            </a:r>
            <a:endParaRPr lang="en-US" altLang="zh-CN" sz="3200" b="1" dirty="0">
              <a:solidFill>
                <a:schemeClr val="bg1"/>
              </a:solidFill>
              <a:latin typeface="Arial" panose="020B0604020202020204" pitchFamily="34" charset="0"/>
              <a:ea typeface="黑体" panose="02010609060101010101" charset="-122"/>
            </a:endParaRPr>
          </a:p>
        </p:txBody>
      </p:sp>
    </p:spTree>
    <p:custDataLst>
      <p:tags r:id="rId4"/>
    </p:custData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7" dur="2000"/>
                                        <p:tgtEl>
                                          <p:spTgt spid="209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2" dur="2000"/>
                                        <p:tgtEl>
                                          <p:spTgt spid="209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45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7" grpId="0"/>
    </p:bld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160510"/>
</p:tagLst>
</file>

<file path=ppt/tags/tag10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4"/>
  <p:tag name="KSO_WM_UNIT_ID" val="diagram160082_3*m_i*1_4"/>
  <p:tag name="KSO_WM_UNIT_CLEAR" val="1"/>
  <p:tag name="KSO_WM_UNIT_LAYERLEVEL" val="1_1"/>
  <p:tag name="KSO_WM_DIAGRAM_GROUP_CODE" val="m1-1"/>
  <p:tag name="KSO_WM_UNIT_LINE_FORE_SCHEMECOLOR_INDEX" val="6"/>
  <p:tag name="KSO_WM_UNIT_LINE_FILL_TYPE" val="2"/>
</p:tagLst>
</file>

<file path=ppt/tags/tag1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a"/>
  <p:tag name="KSO_WM_UNIT_INDEX" val="1_2_1"/>
  <p:tag name="KSO_WM_UNIT_ID" val="diagram160082_3*m_h_a*1_2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6"/>
  <p:tag name="KSO_WM_UNIT_FILL_TYPE" val="1"/>
  <p:tag name="KSO_WM_UNIT_LINE_FORE_SCHEMECOLOR_INDEX" val="6"/>
  <p:tag name="KSO_WM_UNIT_LINE_FILL_TYPE" val="2"/>
  <p:tag name="KSO_WM_UNIT_TEXT_FILL_FORE_SCHEMECOLOR_INDEX" val="14"/>
  <p:tag name="KSO_WM_UNIT_TEXT_FILL_TYPE" val="1"/>
</p:tagLst>
</file>

<file path=ppt/tags/tag1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f"/>
  <p:tag name="KSO_WM_UNIT_INDEX" val="1_2_1"/>
  <p:tag name="KSO_WM_UNIT_ID" val="diagram160082_3*m_h_f*1_2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</p:tagLst>
</file>

<file path=ppt/tags/tag1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5"/>
  <p:tag name="KSO_WM_UNIT_ID" val="diagram160082_3*m_i*1_5"/>
  <p:tag name="KSO_WM_UNIT_CLEAR" val="1"/>
  <p:tag name="KSO_WM_UNIT_LAYERLEVEL" val="1_1"/>
  <p:tag name="KSO_WM_DIAGRAM_GROUP_CODE" val="m1-1"/>
  <p:tag name="KSO_WM_UNIT_TEXT_FILL_FORE_SCHEMECOLOR_INDEX" val="13"/>
  <p:tag name="KSO_WM_UNIT_TEXT_FILL_TYPE" val="1"/>
</p:tagLst>
</file>

<file path=ppt/tags/tag1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6"/>
  <p:tag name="KSO_WM_UNIT_ID" val="diagram160082_3*m_i*1_6"/>
  <p:tag name="KSO_WM_UNIT_CLEAR" val="1"/>
  <p:tag name="KSO_WM_UNIT_LAYERLEVEL" val="1_1"/>
  <p:tag name="KSO_WM_DIAGRAM_GROUP_CODE" val="m1-1"/>
  <p:tag name="KSO_WM_UNIT_LINE_FORE_SCHEMECOLOR_INDEX" val="5"/>
  <p:tag name="KSO_WM_UNIT_LINE_FILL_TYPE" val="2"/>
</p:tagLst>
</file>

<file path=ppt/tags/tag15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a"/>
  <p:tag name="KSO_WM_UNIT_INDEX" val="1_3_1"/>
  <p:tag name="KSO_WM_UNIT_ID" val="diagram160082_3*m_h_a*1_3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6"/>
  <p:tag name="KSO_WM_DIAGRAM_GROUP_CODE" val="m1-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1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f"/>
  <p:tag name="KSO_WM_UNIT_INDEX" val="1_3_1"/>
  <p:tag name="KSO_WM_UNIT_ID" val="diagram160082_3*m_h_f*1_3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5"/>
  <p:tag name="KSO_WM_UNIT_LINE_FILL_TYPE" val="2"/>
  <p:tag name="KSO_WM_UNIT_TEXT_FILL_FORE_SCHEMECOLOR_INDEX" val="15"/>
  <p:tag name="KSO_WM_UNIT_TEXT_FILL_TYPE" val="1"/>
</p:tagLst>
</file>

<file path=ppt/tags/tag1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f"/>
  <p:tag name="KSO_WM_UNIT_INDEX" val="1_1_1"/>
  <p:tag name="KSO_WM_UNIT_ID" val="diagram160082_3*m_h_f*1_1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5"/>
  <p:tag name="KSO_WM_UNIT_LINE_FILL_TYPE" val="2"/>
  <p:tag name="KSO_WM_UNIT_TEXT_FILL_FORE_SCHEMECOLOR_INDEX" val="15"/>
  <p:tag name="KSO_WM_UNIT_TEXT_FILL_TYPE" val="1"/>
</p:tagLst>
</file>

<file path=ppt/tags/tag1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f"/>
  <p:tag name="KSO_WM_UNIT_INDEX" val="1_3_1"/>
  <p:tag name="KSO_WM_UNIT_ID" val="diagram160082_3*m_h_f*1_3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5"/>
  <p:tag name="KSO_WM_UNIT_LINE_FILL_TYPE" val="2"/>
  <p:tag name="KSO_WM_UNIT_TEXT_FILL_FORE_SCHEMECOLOR_INDEX" val="15"/>
  <p:tag name="KSO_WM_UNIT_TEXT_FILL_TYPE" val="1"/>
</p:tagLst>
</file>

<file path=ppt/tags/tag1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2"/>
  <p:tag name="KSO_WM_UNIT_ID" val="diagram1600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160510"/>
</p:tagLst>
</file>

<file path=ppt/tags/tag20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2"/>
  <p:tag name="KSO_WM_UNIT_ID" val="diagram1600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</p:tagLst>
</file>

<file path=ppt/tags/tag21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f"/>
  <p:tag name="KSO_WM_UNIT_INDEX" val="1_2_1"/>
  <p:tag name="KSO_WM_UNIT_ID" val="diagram160082_3*m_h_f*1_2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6"/>
  <p:tag name="KSO_WM_UNIT_LINE_FILL_TYPE" val="2"/>
  <p:tag name="KSO_WM_UNIT_TEXT_FILL_FORE_SCHEMECOLOR_INDEX" val="15"/>
  <p:tag name="KSO_WM_UNIT_TEXT_FILL_TYPE" val="1"/>
</p:tagLst>
</file>

<file path=ppt/tags/tag22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2"/>
  <p:tag name="KSO_WM_UNIT_ID" val="diagram1600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</p:tagLst>
</file>

<file path=ppt/tags/tag23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2"/>
  <p:tag name="KSO_WM_UNIT_ID" val="diagram1600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</p:tagLst>
</file>

<file path=ppt/tags/tag24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f"/>
  <p:tag name="KSO_WM_UNIT_INDEX" val="1_1_1"/>
  <p:tag name="KSO_WM_UNIT_ID" val="diagram160082_3*m_h_f*1_1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5"/>
  <p:tag name="KSO_WM_UNIT_LINE_FILL_TYPE" val="2"/>
  <p:tag name="KSO_WM_UNIT_TEXT_FILL_FORE_SCHEMECOLOR_INDEX" val="15"/>
  <p:tag name="KSO_WM_UNIT_TEXT_FILL_TYPE" val="1"/>
</p:tagLst>
</file>

<file path=ppt/tags/tag25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f"/>
  <p:tag name="KSO_WM_UNIT_INDEX" val="1_3_1"/>
  <p:tag name="KSO_WM_UNIT_ID" val="diagram160082_3*m_h_f*1_3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5"/>
  <p:tag name="KSO_WM_UNIT_LINE_FILL_TYPE" val="2"/>
  <p:tag name="KSO_WM_UNIT_TEXT_FILL_FORE_SCHEMECOLOR_INDEX" val="15"/>
  <p:tag name="KSO_WM_UNIT_TEXT_FILL_TYPE" val="1"/>
</p:tagLst>
</file>

<file path=ppt/tags/tag2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2"/>
  <p:tag name="KSO_WM_UNIT_ID" val="diagram1600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</p:tagLst>
</file>

<file path=ppt/tags/tag2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2"/>
  <p:tag name="KSO_WM_UNIT_ID" val="diagram1600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</p:tagLst>
</file>

<file path=ppt/tags/tag28.xml><?xml version="1.0" encoding="utf-8"?>
<p:tagLst xmlns:p="http://schemas.openxmlformats.org/presentationml/2006/main">
  <p:tag name="KSO_WM_BEAUTIFY_FLAG" val="#wm#"/>
  <p:tag name="KSO_WM_TEMPLATE_CATEGORY" val="custom"/>
  <p:tag name="KSO_WM_TEMPLATE_INDEX" val="102"/>
</p:tagLst>
</file>

<file path=ppt/tags/tag29.xml><?xml version="1.0" encoding="utf-8"?>
<p:tagLst xmlns:p="http://schemas.openxmlformats.org/presentationml/2006/main">
  <p:tag name="KSO_WM_BEAUTIFY_FLAG" val="#wm#"/>
  <p:tag name="KSO_WM_TEMPLATE_CATEGORY" val="custom"/>
  <p:tag name="KSO_WM_TEMPLATE_INDEX" val="102"/>
</p:tagLst>
</file>

<file path=ppt/tags/tag3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10"/>
  <p:tag name="KSO_WM_UNIT_TYPE" val="a"/>
  <p:tag name="KSO_WM_UNIT_INDEX" val="1"/>
  <p:tag name="KSO_WM_UNIT_ID" val="custom160510_1*a*1"/>
  <p:tag name="KSO_WM_UNIT_CLEAR" val="1"/>
  <p:tag name="KSO_WM_UNIT_LAYERLEVEL" val="1"/>
  <p:tag name="KSO_WM_UNIT_VALUE" val="2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02"/>
  <p:tag name="KSO_WM_UNIT_TYPE" val="d"/>
  <p:tag name="KSO_WM_UNIT_INDEX" val="1"/>
  <p:tag name="KSO_WM_UNIT_ID" val="custom102_15*d*1"/>
  <p:tag name="KSO_WM_UNIT_CLEAR" val="0"/>
  <p:tag name="KSO_WM_UNIT_LAYERLEVEL" val="1"/>
  <p:tag name="KSO_WM_UNIT_VALUE" val="1726*1269"/>
  <p:tag name="KSO_WM_UNIT_HIGHLIGHT" val="0"/>
  <p:tag name="KSO_WM_UNIT_COMPATIBLE" val="0"/>
</p:tagLst>
</file>

<file path=ppt/tags/tag31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02"/>
  <p:tag name="KSO_WM_UNIT_TYPE" val="d"/>
  <p:tag name="KSO_WM_UNIT_INDEX" val="1"/>
  <p:tag name="KSO_WM_UNIT_ID" val="custom102_15*d*1"/>
  <p:tag name="KSO_WM_UNIT_CLEAR" val="0"/>
  <p:tag name="KSO_WM_UNIT_LAYERLEVEL" val="1"/>
  <p:tag name="KSO_WM_UNIT_VALUE" val="1726*1269"/>
  <p:tag name="KSO_WM_UNIT_HIGHLIGHT" val="0"/>
  <p:tag name="KSO_WM_UNIT_COMPATIBLE" val="0"/>
</p:tagLst>
</file>

<file path=ppt/tags/tag32.xml><?xml version="1.0" encoding="utf-8"?>
<p:tagLst xmlns:p="http://schemas.openxmlformats.org/presentationml/2006/main">
  <p:tag name="KSO_WM_TEMPLATE_CATEGORY" val="custom"/>
  <p:tag name="KSO_WM_TEMPLATE_INDEX" val="102"/>
</p:tagLst>
</file>

<file path=ppt/tags/tag33.xml><?xml version="1.0" encoding="utf-8"?>
<p:tagLst xmlns:p="http://schemas.openxmlformats.org/presentationml/2006/main">
  <p:tag name="KSO_WM_TEMPLATE_CATEGORY" val="custom"/>
  <p:tag name="KSO_WM_TEMPLATE_INDEX" val="102"/>
</p:tagLst>
</file>

<file path=ppt/tags/tag34.xml><?xml version="1.0" encoding="utf-8"?>
<p:tagLst xmlns:p="http://schemas.openxmlformats.org/presentationml/2006/main">
  <p:tag name="KSO_WM_TEMPLATE_CATEGORY" val="custom"/>
  <p:tag name="KSO_WM_TEMPLATE_INDEX" val="102"/>
</p:tagLst>
</file>

<file path=ppt/tags/tag35.xml><?xml version="1.0" encoding="utf-8"?>
<p:tagLst xmlns:p="http://schemas.openxmlformats.org/presentationml/2006/main">
  <p:tag name="KSO_WM_TEMPLATE_CATEGORY" val="custom"/>
  <p:tag name="KSO_WM_TEMPLATE_INDEX" val="102"/>
</p:tagLst>
</file>

<file path=ppt/tags/tag3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02"/>
  <p:tag name="KSO_WM_UNIT_TYPE" val="a"/>
  <p:tag name="KSO_WM_UNIT_INDEX" val="1"/>
  <p:tag name="KSO_WM_UNIT_ID" val="custom102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7.xml><?xml version="1.0" encoding="utf-8"?>
<p:tagLst xmlns:p="http://schemas.openxmlformats.org/presentationml/2006/main">
  <p:tag name="KSO_WM_TEMPLATE_CATEGORY" val="custom"/>
  <p:tag name="KSO_WM_TEMPLATE_INDEX" val="102"/>
</p:tagLst>
</file>

<file path=ppt/tags/tag38.xml><?xml version="1.0" encoding="utf-8"?>
<p:tagLst xmlns:p="http://schemas.openxmlformats.org/presentationml/2006/main">
  <p:tag name="KSO_WM_TEMPLATE_CATEGORY" val="custom"/>
  <p:tag name="KSO_WM_TEMPLATE_INDEX" val="102"/>
</p:tagLst>
</file>

<file path=ppt/tags/tag39.xml><?xml version="1.0" encoding="utf-8"?>
<p:tagLst xmlns:p="http://schemas.openxmlformats.org/presentationml/2006/main">
  <p:tag name="KSO_WM_TEMPLATE_CATEGORY" val="custom"/>
  <p:tag name="KSO_WM_TEMPLATE_INDEX" val="102"/>
</p:tagLst>
</file>

<file path=ppt/tags/tag4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510"/>
  <p:tag name="KSO_WM_UNIT_TYPE" val="b"/>
  <p:tag name="KSO_WM_UNIT_INDEX" val="1"/>
  <p:tag name="KSO_WM_UNIT_ID" val="custom160510_1*b*1"/>
  <p:tag name="KSO_WM_UNIT_CLEAR" val="1"/>
  <p:tag name="KSO_WM_UNIT_LAYERLEVEL" val="1"/>
  <p:tag name="KSO_WM_UNIT_VALUE" val="2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0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02"/>
  <p:tag name="KSO_WM_UNIT_TYPE" val="a"/>
  <p:tag name="KSO_WM_UNIT_INDEX" val="1"/>
  <p:tag name="KSO_WM_UNIT_ID" val="custom102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1.xml><?xml version="1.0" encoding="utf-8"?>
<p:tagLst xmlns:p="http://schemas.openxmlformats.org/presentationml/2006/main">
  <p:tag name="KSO_WM_TEMPLATE_CATEGORY" val="custom"/>
  <p:tag name="KSO_WM_TEMPLATE_INDEX" val="102"/>
  <p:tag name="KSO_WM_TAG_VERSION" val="1.0"/>
  <p:tag name="KSO_WM_SLIDE_ID" val="custom10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0*179"/>
  <p:tag name="KSO_WM_SLIDE_SIZE" val="558*293"/>
</p:tagLst>
</file>

<file path=ppt/tags/tag42.xml><?xml version="1.0" encoding="utf-8"?>
<p:tagLst xmlns:p="http://schemas.openxmlformats.org/presentationml/2006/main">
  <p:tag name="KSO_WM_TEMPLATE_CATEGORY" val="custom"/>
  <p:tag name="KSO_WM_TEMPLATE_INDEX" val="102"/>
</p:tagLst>
</file>

<file path=ppt/tags/tag43.xml><?xml version="1.0" encoding="utf-8"?>
<p:tagLst xmlns:p="http://schemas.openxmlformats.org/presentationml/2006/main">
  <p:tag name="KSO_WM_TEMPLATE_CATEGORY" val="custom"/>
  <p:tag name="KSO_WM_TEMPLATE_INDEX" val="102"/>
</p:tagLst>
</file>

<file path=ppt/tags/tag44.xml><?xml version="1.0" encoding="utf-8"?>
<p:tagLst xmlns:p="http://schemas.openxmlformats.org/presentationml/2006/main">
  <p:tag name="KSO_WM_TEMPLATE_CATEGORY" val="custom"/>
  <p:tag name="KSO_WM_TEMPLATE_INDEX" val="102"/>
</p:tagLst>
</file>

<file path=ppt/tags/tag45.xml><?xml version="1.0" encoding="utf-8"?>
<p:tagLst xmlns:p="http://schemas.openxmlformats.org/presentationml/2006/main">
  <p:tag name="KSO_WM_BEAUTIFY_FLAG" val="#wm#"/>
  <p:tag name="KSO_WM_TEMPLATE_CATEGORY" val="custom"/>
  <p:tag name="KSO_WM_TEMPLATE_INDEX" val="102"/>
</p:tagLst>
</file>

<file path=ppt/tags/tag46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02"/>
  <p:tag name="KSO_WM_UNIT_TYPE" val="a"/>
  <p:tag name="KSO_WM_UNIT_INDEX" val="1"/>
  <p:tag name="KSO_WM_UNIT_ID" val="custom102_2*a*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7.xml><?xml version="1.0" encoding="utf-8"?>
<p:tagLst xmlns:p="http://schemas.openxmlformats.org/presentationml/2006/main">
  <p:tag name="KSO_WM_TEMPLATE_CATEGORY" val="custom"/>
  <p:tag name="KSO_WM_TEMPLATE_INDEX" val="102"/>
  <p:tag name="KSO_WM_TAG_VERSION" val="1.0"/>
  <p:tag name="KSO_WM_SLIDE_ID" val="custom102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0*179"/>
  <p:tag name="KSO_WM_SLIDE_SIZE" val="558*293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25"/>
  <p:tag name="KSO_WM_UNIT_TYPE" val="a"/>
  <p:tag name="KSO_WM_UNIT_INDEX" val="1"/>
  <p:tag name="KSO_WM_UNIT_ID" val="custom160425_1*a*1"/>
  <p:tag name="KSO_WM_UNIT_CLEAR" val="1"/>
  <p:tag name="KSO_WM_UNIT_LAYERLEVEL" val="1"/>
  <p:tag name="KSO_WM_UNIT_VALUE" val="38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9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425"/>
  <p:tag name="KSO_WM_UNIT_TYPE" val="b"/>
  <p:tag name="KSO_WM_UNIT_INDEX" val="1"/>
  <p:tag name="KSO_WM_UNIT_ID" val="custom160425_1*b*1"/>
  <p:tag name="KSO_WM_UNIT_CLEAR" val="1"/>
  <p:tag name="KSO_WM_UNIT_LAYERLEVEL" val="1"/>
  <p:tag name="KSO_WM_UNIT_VALUE" val="156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.xml><?xml version="1.0" encoding="utf-8"?>
<p:tagLst xmlns:p="http://schemas.openxmlformats.org/presentationml/2006/main">
  <p:tag name="KSO_WM_TEMPLATE_CATEGORY" val="custom"/>
  <p:tag name="KSO_WM_TEMPLATE_INDEX" val="160510"/>
  <p:tag name="KSO_WM_TAG_VERSION" val="1.0"/>
  <p:tag name="KSO_WM_SLIDE_ID" val="custom160510_1"/>
  <p:tag name="KSO_WM_SLIDE_INDEX" val="1"/>
  <p:tag name="KSO_WM_SLIDE_ITEM_CNT" val="2"/>
  <p:tag name="KSO_WM_SLIDE_LAYOUT" val="a_b"/>
  <p:tag name="KSO_WM_SLIDE_LAYOUT_CNT" val="1_1"/>
  <p:tag name="KSO_WM_SLIDE_TYPE" val="title"/>
  <p:tag name="KSO_WM_TEMPLATE_THUMBS_INDEX" val="1、5、9、12、16、22、25、26"/>
  <p:tag name="KSO_WM_BEAUTIFY_FLAG" val="#wm#"/>
</p:tagLst>
</file>

<file path=ppt/tags/tag50.xml><?xml version="1.0" encoding="utf-8"?>
<p:tagLst xmlns:p="http://schemas.openxmlformats.org/presentationml/2006/main">
  <p:tag name="KSO_WM_TEMPLATE_THUMBS_INDEX" val="1、9、12、16、20、21、25、28、30"/>
  <p:tag name="KSO_WM_TEMPLATE_CATEGORY" val="custom"/>
  <p:tag name="KSO_WM_TEMPLATE_INDEX" val="160425"/>
  <p:tag name="KSO_WM_TAG_VERSION" val="1.0"/>
  <p:tag name="KSO_WM_SLIDE_ID" val="custom160425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51.xml><?xml version="1.0" encoding="utf-8"?>
<p:tagLst xmlns:p="http://schemas.openxmlformats.org/presentationml/2006/main">
  <p:tag name="KSO_WM_TAG_VERSION" val="1.0"/>
  <p:tag name="KSO_WM_TEMPLATE_CATEGORY" val="diagram"/>
  <p:tag name="KSO_WM_TEMPLATE_INDEX" val="160343"/>
  <p:tag name="KSO_WM_UNIT_TYPE" val="l_h_f"/>
  <p:tag name="KSO_WM_UNIT_INDEX" val="1_1_1"/>
  <p:tag name="KSO_WM_UNIT_ID" val="diagram160343_4*l_h_f*1_1_1"/>
  <p:tag name="KSO_WM_UNIT_CLEAR" val="1"/>
  <p:tag name="KSO_WM_UNIT_LAYERLEVEL" val="1_1_1"/>
  <p:tag name="KSO_WM_UNIT_VALUE" val="55"/>
  <p:tag name="KSO_WM_UNIT_HIGHLIGHT" val="0"/>
  <p:tag name="KSO_WM_UNIT_COMPATIBLE" val="0"/>
  <p:tag name="KSO_WM_BEAUTIFY_FLAG" val="#wm#"/>
  <p:tag name="KSO_WM_UNIT_PRESET_TEXT_INDEX" val="4"/>
  <p:tag name="KSO_WM_UNIT_PRESET_TEXT_LEN" val="40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</p:tagLst>
</file>

<file path=ppt/tags/tag52.xml><?xml version="1.0" encoding="utf-8"?>
<p:tagLst xmlns:p="http://schemas.openxmlformats.org/presentationml/2006/main">
  <p:tag name="KSO_WM_TAG_VERSION" val="1.0"/>
  <p:tag name="KSO_WM_TEMPLATE_CATEGORY" val="diagram"/>
  <p:tag name="KSO_WM_TEMPLATE_INDEX" val="160343"/>
  <p:tag name="KSO_WM_UNIT_TYPE" val="l_h_f"/>
  <p:tag name="KSO_WM_UNIT_INDEX" val="1_2_1"/>
  <p:tag name="KSO_WM_UNIT_ID" val="diagram160343_4*l_h_f*1_2_1"/>
  <p:tag name="KSO_WM_UNIT_CLEAR" val="1"/>
  <p:tag name="KSO_WM_UNIT_LAYERLEVEL" val="1_1_1"/>
  <p:tag name="KSO_WM_UNIT_VALUE" val="55"/>
  <p:tag name="KSO_WM_UNIT_HIGHLIGHT" val="0"/>
  <p:tag name="KSO_WM_UNIT_COMPATIBLE" val="0"/>
  <p:tag name="KSO_WM_BEAUTIFY_FLAG" val="#wm#"/>
  <p:tag name="KSO_WM_UNIT_PRESET_TEXT_INDEX" val="4"/>
  <p:tag name="KSO_WM_UNIT_PRESET_TEXT_LEN" val="40"/>
  <p:tag name="KSO_WM_DIAGRAM_GROUP_CODE" val="l1-1"/>
  <p:tag name="KSO_WM_UNIT_FILL_FORE_SCHEMECOLOR_INDEX" val="6"/>
  <p:tag name="KSO_WM_UNIT_FILL_TYPE" val="1"/>
  <p:tag name="KSO_WM_UNIT_TEXT_FILL_FORE_SCHEMECOLOR_INDEX" val="14"/>
  <p:tag name="KSO_WM_UNIT_TEXT_FILL_TYPE" val="1"/>
</p:tagLst>
</file>

<file path=ppt/tags/tag53.xml><?xml version="1.0" encoding="utf-8"?>
<p:tagLst xmlns:p="http://schemas.openxmlformats.org/presentationml/2006/main">
  <p:tag name="KSO_WM_TAG_VERSION" val="1.0"/>
  <p:tag name="KSO_WM_TEMPLATE_CATEGORY" val="diagram"/>
  <p:tag name="KSO_WM_TEMPLATE_INDEX" val="160343"/>
  <p:tag name="KSO_WM_UNIT_TYPE" val="l_h_f"/>
  <p:tag name="KSO_WM_UNIT_INDEX" val="1_3_1"/>
  <p:tag name="KSO_WM_UNIT_ID" val="diagram160343_4*l_h_f*1_3_1"/>
  <p:tag name="KSO_WM_UNIT_CLEAR" val="1"/>
  <p:tag name="KSO_WM_UNIT_LAYERLEVEL" val="1_1_1"/>
  <p:tag name="KSO_WM_UNIT_VALUE" val="55"/>
  <p:tag name="KSO_WM_UNIT_HIGHLIGHT" val="0"/>
  <p:tag name="KSO_WM_UNIT_COMPATIBLE" val="0"/>
  <p:tag name="KSO_WM_BEAUTIFY_FLAG" val="#wm#"/>
  <p:tag name="KSO_WM_UNIT_PRESET_TEXT_INDEX" val="4"/>
  <p:tag name="KSO_WM_UNIT_PRESET_TEXT_LEN" val="40"/>
  <p:tag name="KSO_WM_DIAGRAM_GROUP_CODE" val="l1-1"/>
  <p:tag name="KSO_WM_UNIT_FILL_FORE_SCHEMECOLOR_INDEX" val="7"/>
  <p:tag name="KSO_WM_UNIT_FILL_TYPE" val="1"/>
  <p:tag name="KSO_WM_UNIT_TEXT_FILL_FORE_SCHEMECOLOR_INDEX" val="14"/>
  <p:tag name="KSO_WM_UNIT_TEXT_FILL_TYPE" val="1"/>
</p:tagLst>
</file>

<file path=ppt/tags/tag54.xml><?xml version="1.0" encoding="utf-8"?>
<p:tagLst xmlns:p="http://schemas.openxmlformats.org/presentationml/2006/main">
  <p:tag name="KSO_WM_BEAUTIFY_FLAG" val="#wm#"/>
  <p:tag name="KSO_WM_TEMPLATE_CATEGORY" val="custom"/>
  <p:tag name="KSO_WM_TEMPLATE_INDEX" val="160425"/>
</p:tagLst>
</file>

<file path=ppt/tags/tag55.xml><?xml version="1.0" encoding="utf-8"?>
<p:tagLst xmlns:p="http://schemas.openxmlformats.org/presentationml/2006/main">
  <p:tag name="KSO_WM_TAG_VERSION" val="1.0"/>
  <p:tag name="KSO_WM_BEAUTIFY_FLAG" val="#wm#"/>
  <p:tag name="KSO_WM_TEMPLATE_CATEGORY" val="custom"/>
  <p:tag name="KSO_WM_TEMPLATE_INDEX" val="160054"/>
  <p:tag name="KSO_WM_UNIT_ID" val="custom160054_1*a*1"/>
  <p:tag name="KSO_WM_UNIT_TYPE" val="a"/>
  <p:tag name="KSO_WM_UNIT_INDEX" val="1"/>
  <p:tag name="KSO_WM_UNIT_CLEAR" val="1"/>
  <p:tag name="KSO_WM_UNIT_LAYERLEVEL" val="1"/>
  <p:tag name="KSO_WM_UNIT_VALUE" val="18"/>
  <p:tag name="KSO_WM_UNIT_ISCONTENTSTITLE" val="0"/>
  <p:tag name="KSO_WM_UNIT_HIGHLIGHT" val="0"/>
  <p:tag name="KSO_WM_UNIT_COMPATIBLE" val="0"/>
  <p:tag name="KSO_WM_UNIT_PRESET_TEXT_INDEX" val="0"/>
  <p:tag name="KSO_WM_UNIT_PRESET_TEXT_LEN" val="9"/>
</p:tagLst>
</file>

<file path=ppt/tags/tag56.xml><?xml version="1.0" encoding="utf-8"?>
<p:tagLst xmlns:p="http://schemas.openxmlformats.org/presentationml/2006/main">
  <p:tag name="KSO_WM_TEMPLATE_THUMBS_INDEX" val="1、10、11、15、17、19、21、23、27、32、34、35、38"/>
  <p:tag name="KSO_WM_SLIDE_ID" val="custom160054_1"/>
  <p:tag name="KSO_WM_SLIDE_INDEX" val="1"/>
  <p:tag name="KSO_WM_SLIDE_LAYOUT" val="a_b"/>
  <p:tag name="KSO_WM_SLIDE_LAYOUT_CNT" val="1_1"/>
  <p:tag name="KSO_WM_SLIDE_TYPE" val="title"/>
  <p:tag name="KSO_WM_BEAUTIFY_FLAG" val="#wm#"/>
  <p:tag name="KSO_WM_SLIDE_ITEM_CNT" val="2"/>
  <p:tag name="KSO_WM_TEMPLATE_CATEGORY" val="custom"/>
  <p:tag name="KSO_WM_TEMPLATE_INDEX" val="160054"/>
  <p:tag name="KSO_WM_TAG_VERSION" val="1.0"/>
</p:tagLst>
</file>

<file path=ppt/tags/tag57.xml><?xml version="1.0" encoding="utf-8"?>
<p:tagLst xmlns:p="http://schemas.openxmlformats.org/presentationml/2006/main">
  <p:tag name="KSO_WM_BEAUTIFY_FLAG" val="#wm#"/>
  <p:tag name="KSO_WM_TEMPLATE_CATEGORY" val="custom"/>
  <p:tag name="KSO_WM_TEMPLATE_INDEX" val="102"/>
</p:tagLst>
</file>

<file path=ppt/tags/tag6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1"/>
  <p:tag name="KSO_WM_UNIT_ID" val="diagram160082_3*m_i*1_1"/>
  <p:tag name="KSO_WM_UNIT_CLEAR" val="1"/>
  <p:tag name="KSO_WM_UNIT_LAYERLEVEL" val="1_1"/>
  <p:tag name="KSO_WM_DIAGRAM_GROUP_CODE" val="m1-1"/>
  <p:tag name="KSO_WM_UNIT_LINE_FORE_SCHEMECOLOR_INDEX" val="7"/>
  <p:tag name="KSO_WM_UNIT_LINE_FILL_TYPE" val="2"/>
</p:tagLst>
</file>

<file path=ppt/tags/tag7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i"/>
  <p:tag name="KSO_WM_UNIT_INDEX" val="1_2"/>
  <p:tag name="KSO_WM_UNIT_ID" val="diagram160082_3*m_i*1_2"/>
  <p:tag name="KSO_WM_UNIT_CLEAR" val="1"/>
  <p:tag name="KSO_WM_UNIT_LAYERLEVEL" val="1_1"/>
  <p:tag name="KSO_WM_DIAGRAM_GROUP_CODE" val="m1-1"/>
  <p:tag name="KSO_WM_UNIT_LINE_FORE_SCHEMECOLOR_INDEX" val="5"/>
  <p:tag name="KSO_WM_UNIT_LINE_FILL_TYPE" val="2"/>
</p:tagLst>
</file>

<file path=ppt/tags/tag8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a"/>
  <p:tag name="KSO_WM_UNIT_INDEX" val="1_1_1"/>
  <p:tag name="KSO_WM_UNIT_ID" val="diagram160082_3*m_h_a*1_1_1"/>
  <p:tag name="KSO_WM_UNIT_CLEAR" val="1"/>
  <p:tag name="KSO_WM_UNIT_LAYERLEVEL" val="1_1_1"/>
  <p:tag name="KSO_WM_UNIT_VALUE" val="8"/>
  <p:tag name="KSO_WM_UNIT_HIGHLIGHT" val="0"/>
  <p:tag name="KSO_WM_UNIT_COMPATIBLE" val="0"/>
  <p:tag name="KSO_WM_DIAGRAM_GROUP_CODE" val="m1-1"/>
  <p:tag name="KSO_WM_UNIT_PRESET_TEXT" val="LOREM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4"/>
  <p:tag name="KSO_WM_UNIT_TEXT_FILL_TYPE" val="1"/>
</p:tagLst>
</file>

<file path=ppt/tags/tag9.xml><?xml version="1.0" encoding="utf-8"?>
<p:tagLst xmlns:p="http://schemas.openxmlformats.org/presentationml/2006/main">
  <p:tag name="KSO_WM_TAG_VERSION" val="1.0"/>
  <p:tag name="KSO_WM_BEAUTIFY_FLAG" val="#wm#"/>
  <p:tag name="KSO_WM_TEMPLATE_CATEGORY" val="diagram"/>
  <p:tag name="KSO_WM_TEMPLATE_INDEX" val="160082"/>
  <p:tag name="KSO_WM_UNIT_TYPE" val="m_h_f"/>
  <p:tag name="KSO_WM_UNIT_INDEX" val="1_1_1"/>
  <p:tag name="KSO_WM_UNIT_ID" val="diagram160082_3*m_h_f*1_1_1"/>
  <p:tag name="KSO_WM_UNIT_CLEAR" val="1"/>
  <p:tag name="KSO_WM_UNIT_LAYERLEVEL" val="1_1_1"/>
  <p:tag name="KSO_WM_UNIT_VALUE" val="24"/>
  <p:tag name="KSO_WM_UNIT_HIGHLIGHT" val="0"/>
  <p:tag name="KSO_WM_UNIT_COMPATIBLE" val="0"/>
  <p:tag name="KSO_WM_UNIT_PRESET_TEXT_INDEX" val="4"/>
  <p:tag name="KSO_WM_UNIT_PRESET_TEXT_LEN" val="12"/>
  <p:tag name="KSO_WM_DIAGRAM_GROUP_CODE" val="m1-1"/>
  <p:tag name="KSO_WM_UNIT_LINE_FORE_SCHEMECOLOR_INDEX" val="5"/>
  <p:tag name="KSO_WM_UNIT_LINE_FILL_TYPE" val="2"/>
  <p:tag name="KSO_WM_UNIT_TEXT_FILL_FORE_SCHEMECOLOR_INDEX" val="15"/>
  <p:tag name="KSO_WM_UNIT_TEXT_FILL_TYPE" val="1"/>
</p:tagLst>
</file>

<file path=ppt/theme/theme1.xml><?xml version="1.0" encoding="utf-8"?>
<a:theme xmlns:a="http://schemas.openxmlformats.org/drawingml/2006/main" name="Office 主题">
  <a:themeElements>
    <a:clrScheme name="自定义 57">
      <a:dk1>
        <a:srgbClr val="3F3F3F"/>
      </a:dk1>
      <a:lt1>
        <a:srgbClr val="FFFFFF"/>
      </a:lt1>
      <a:dk2>
        <a:srgbClr val="3F3F3F"/>
      </a:dk2>
      <a:lt2>
        <a:srgbClr val="FFFFFF"/>
      </a:lt2>
      <a:accent1>
        <a:srgbClr val="C8DA2D"/>
      </a:accent1>
      <a:accent2>
        <a:srgbClr val="A0D07A"/>
      </a:accent2>
      <a:accent3>
        <a:srgbClr val="7FCBAD"/>
      </a:accent3>
      <a:accent4>
        <a:srgbClr val="4DC8EA"/>
      </a:accent4>
      <a:accent5>
        <a:srgbClr val="114B93"/>
      </a:accent5>
      <a:accent6>
        <a:srgbClr val="FFC000"/>
      </a:accent6>
      <a:hlink>
        <a:srgbClr val="0563C1"/>
      </a:hlink>
      <a:folHlink>
        <a:srgbClr val="954F72"/>
      </a:folHlink>
    </a:clrScheme>
    <a:fontScheme name="自定义 10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2439</Words>
  <Application>WPS 演示</Application>
  <PresentationFormat>自定义</PresentationFormat>
  <Paragraphs>193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8" baseType="lpstr">
      <vt:lpstr>Arial</vt:lpstr>
      <vt:lpstr>宋体</vt:lpstr>
      <vt:lpstr>Wingdings</vt:lpstr>
      <vt:lpstr>微软雅黑</vt:lpstr>
      <vt:lpstr>黑体</vt:lpstr>
      <vt:lpstr>Arial Unicode MS</vt:lpstr>
      <vt:lpstr>Calibri</vt:lpstr>
      <vt:lpstr>Times New Roman</vt:lpstr>
      <vt:lpstr>Webdings</vt:lpstr>
      <vt:lpstr>Office 主题</vt:lpstr>
      <vt:lpstr>人文艺术——绘画</vt:lpstr>
      <vt:lpstr>颜料和笔触的使用对画作质地的影响</vt:lpstr>
      <vt:lpstr>PowerPoint 演示文稿</vt:lpstr>
      <vt:lpstr>PowerPoint 演示文稿</vt:lpstr>
      <vt:lpstr>Cave arts   prehistorical  primitive</vt:lpstr>
      <vt:lpstr>PowerPoint 演示文稿</vt:lpstr>
      <vt:lpstr>PowerPoint 演示文稿</vt:lpstr>
      <vt:lpstr>PowerPoint 演示文稿</vt:lpstr>
      <vt:lpstr>PowerPoint 演示文稿</vt:lpstr>
      <vt:lpstr>蒙克</vt:lpstr>
      <vt:lpstr>PowerPoint 演示文稿</vt:lpstr>
      <vt:lpstr>PowerPoint 演示文稿</vt:lpstr>
      <vt:lpstr>杜桑</vt:lpstr>
      <vt:lpstr>PowerPoint 演示文稿</vt:lpstr>
      <vt:lpstr>超现实主义</vt:lpstr>
      <vt:lpstr>Conceptual art  concept vs visual objects</vt:lpstr>
      <vt:lpstr>PowerPoint 演示文稿</vt:lpstr>
      <vt:lpstr>音乐类</vt:lpstr>
      <vt:lpstr>托福音乐题材</vt:lpstr>
      <vt:lpstr>Musical periods</vt:lpstr>
      <vt:lpstr>Music instruments</vt:lpstr>
      <vt:lpstr>PowerPoint 演示文稿</vt:lpstr>
      <vt:lpstr>PowerPoint 演示文稿</vt:lpstr>
      <vt:lpstr>PowerPoint 演示文稿</vt:lpstr>
      <vt:lpstr>音乐类基本词汇</vt:lpstr>
      <vt:lpstr>英美文学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寒枫灿</cp:lastModifiedBy>
  <cp:revision>79</cp:revision>
  <dcterms:created xsi:type="dcterms:W3CDTF">2017-03-24T07:57:00Z</dcterms:created>
  <dcterms:modified xsi:type="dcterms:W3CDTF">2018-01-18T08:53:10Z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

<file path=docProps/thumbnail.jpeg>
</file>